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0" r:id="rId3"/>
    <p:sldId id="256" r:id="rId5"/>
    <p:sldId id="259" r:id="rId6"/>
    <p:sldId id="261" r:id="rId7"/>
    <p:sldId id="262" r:id="rId8"/>
    <p:sldId id="257" r:id="rId9"/>
    <p:sldId id="290" r:id="rId10"/>
    <p:sldId id="263" r:id="rId11"/>
    <p:sldId id="264" r:id="rId12"/>
    <p:sldId id="265" r:id="rId13"/>
    <p:sldId id="268" r:id="rId14"/>
    <p:sldId id="282" r:id="rId15"/>
    <p:sldId id="288" r:id="rId16"/>
    <p:sldId id="289" r:id="rId17"/>
    <p:sldId id="284" r:id="rId18"/>
    <p:sldId id="281" r:id="rId19"/>
    <p:sldId id="283" r:id="rId20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4"/>
    </p:embeddedFont>
    <p:embeddedFont>
      <p:font typeface="Lato" panose="020F0502020204030203"/>
      <p:regular r:id="rId25"/>
    </p:embeddedFont>
    <p:embeddedFont>
      <p:font typeface="Bebas Neue" panose="020B0606020202050201"/>
      <p:regular r:id="rId26"/>
    </p:embeddedFont>
    <p:embeddedFont>
      <p:font typeface="Righteous" panose="02010506000000020000"/>
      <p:regular r:id="rId27"/>
    </p:embeddedFont>
    <p:embeddedFont>
      <p:font typeface="Selawik" panose="020B0502040204020203" pitchFamily="34" charset="0"/>
      <p:regular r:id="rId28"/>
    </p:embeddedFont>
    <p:embeddedFont>
      <p:font typeface="Calibri" panose="020F0502020204030204" pitchFamily="34" charset="0"/>
      <p:regular r:id="rId29"/>
    </p:embeddedFont>
    <p:embeddedFont>
      <p:font typeface="Century Gothic" panose="020B0502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33CC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28" y="1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12267\Downloads\feasibilit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Initial Planning for project</c:v>
                </c:pt>
                <c:pt idx="1">
                  <c:v>Starting Phase</c:v>
                </c:pt>
                <c:pt idx="2">
                  <c:v>Designing Phase</c:v>
                </c:pt>
                <c:pt idx="3">
                  <c:v>Starting development</c:v>
                </c:pt>
                <c:pt idx="4">
                  <c:v>Final changes</c:v>
                </c:pt>
                <c:pt idx="5">
                  <c:v>Testing Phase</c:v>
                </c:pt>
                <c:pt idx="6">
                  <c:v>Final Deployment of project</c:v>
                </c:pt>
              </c:strCache>
            </c:strRef>
          </c:cat>
          <c:val>
            <c:numRef>
              <c:f>Sheet1!$D$2:$D$8</c:f>
              <c:numCache>
                <c:formatCode>m/d/yy;@</c:formatCode>
                <c:ptCount val="7"/>
                <c:pt idx="0">
                  <c:v>44943</c:v>
                </c:pt>
                <c:pt idx="1">
                  <c:v>44957</c:v>
                </c:pt>
                <c:pt idx="2">
                  <c:v>44962</c:v>
                </c:pt>
                <c:pt idx="3">
                  <c:v>44987</c:v>
                </c:pt>
                <c:pt idx="4">
                  <c:v>45020</c:v>
                </c:pt>
                <c:pt idx="5">
                  <c:v>45037</c:v>
                </c:pt>
                <c:pt idx="6">
                  <c:v>45040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Initial Planning for project</c:v>
                </c:pt>
                <c:pt idx="1">
                  <c:v>Starting Phase</c:v>
                </c:pt>
                <c:pt idx="2">
                  <c:v>Designing Phase</c:v>
                </c:pt>
                <c:pt idx="3">
                  <c:v>Starting development</c:v>
                </c:pt>
                <c:pt idx="4">
                  <c:v>Final changes</c:v>
                </c:pt>
                <c:pt idx="5">
                  <c:v>Testing Phase</c:v>
                </c:pt>
                <c:pt idx="6">
                  <c:v>Final Deployment of project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14</c:v>
                </c:pt>
                <c:pt idx="1">
                  <c:v>19</c:v>
                </c:pt>
                <c:pt idx="2">
                  <c:v>25</c:v>
                </c:pt>
                <c:pt idx="3">
                  <c:v>33</c:v>
                </c:pt>
                <c:pt idx="4">
                  <c:v>16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84806896"/>
        <c:axId val="1784791504"/>
      </c:barChart>
      <c:catAx>
        <c:axId val="1784806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84791504"/>
        <c:crosses val="autoZero"/>
        <c:auto val="1"/>
        <c:lblAlgn val="ctr"/>
        <c:lblOffset val="100"/>
        <c:noMultiLvlLbl val="0"/>
      </c:catAx>
      <c:valAx>
        <c:axId val="1784791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84806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0a672b48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0a672b48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6abbfc273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76abbfc273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76abbfc273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76abbfc273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2aa79e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2aa79e3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0a672b4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0a672b4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6abbfc2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6abbfc2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6abbfc27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6abbfc27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0a3e8aa4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0a3e8aa4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6abbfc27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6abbfc27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e5027d8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e5027d8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6abbfc2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6abbfc27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 flipH="1">
            <a:off x="75" y="0"/>
            <a:ext cx="9143700" cy="38610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72950" y="2365600"/>
            <a:ext cx="7598100" cy="1758000"/>
          </a:xfrm>
          <a:prstGeom prst="rect">
            <a:avLst/>
          </a:prstGeom>
          <a:solidFill>
            <a:srgbClr val="556F5D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aytone One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72950" y="4163700"/>
            <a:ext cx="7598100" cy="3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 flipH="1">
            <a:off x="75" y="0"/>
            <a:ext cx="9144000" cy="27201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94575" y="3268200"/>
            <a:ext cx="53550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title" idx="3" hasCustomPrompt="1"/>
          </p:nvPr>
        </p:nvSpPr>
        <p:spPr>
          <a:xfrm>
            <a:off x="3774525" y="2310996"/>
            <a:ext cx="1595100" cy="841800"/>
          </a:xfrm>
          <a:prstGeom prst="rect">
            <a:avLst/>
          </a:prstGeom>
          <a:solidFill>
            <a:srgbClr val="556F5D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894575" y="4167700"/>
            <a:ext cx="5355000" cy="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>
            <a:spLocks noGrp="1"/>
          </p:cNvSpPr>
          <p:nvPr>
            <p:ph type="pic" idx="2"/>
          </p:nvPr>
        </p:nvSpPr>
        <p:spPr>
          <a:xfrm>
            <a:off x="-49" y="0"/>
            <a:ext cx="233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8"/>
          <p:cNvSpPr>
            <a:spLocks noGrp="1"/>
          </p:cNvSpPr>
          <p:nvPr>
            <p:ph type="pic" idx="3"/>
          </p:nvPr>
        </p:nvSpPr>
        <p:spPr>
          <a:xfrm>
            <a:off x="6807726" y="0"/>
            <a:ext cx="233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702175" y="1307098"/>
            <a:ext cx="5739600" cy="2529300"/>
          </a:xfrm>
          <a:prstGeom prst="rect">
            <a:avLst/>
          </a:prstGeom>
          <a:solidFill>
            <a:srgbClr val="556F5D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>
            <a:spLocks noGrp="1"/>
          </p:cNvSpPr>
          <p:nvPr>
            <p:ph type="pic" idx="2"/>
          </p:nvPr>
        </p:nvSpPr>
        <p:spPr>
          <a:xfrm>
            <a:off x="4566350" y="0"/>
            <a:ext cx="410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20750" y="1971142"/>
            <a:ext cx="3683400" cy="19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0000" y="1214858"/>
            <a:ext cx="36849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>
            <a:spLocks noGrp="1"/>
          </p:cNvSpPr>
          <p:nvPr>
            <p:ph type="pic" idx="2"/>
          </p:nvPr>
        </p:nvSpPr>
        <p:spPr>
          <a:xfrm flipH="1">
            <a:off x="486750" y="3248925"/>
            <a:ext cx="8170500" cy="18948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831950" y="1237550"/>
            <a:ext cx="54801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Font typeface="Public Sans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Public Sans"/>
              <a:buChar char="○"/>
              <a:defRPr sz="16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■"/>
              <a:defRPr sz="16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●"/>
              <a:defRPr sz="16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○"/>
              <a:defRPr sz="16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■"/>
              <a:defRPr sz="16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●"/>
              <a:defRPr sz="16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Font typeface="Public Sans"/>
              <a:buChar char="○"/>
              <a:defRPr sz="16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Font typeface="Public Sans"/>
              <a:buChar char="■"/>
              <a:defRPr sz="1600"/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720000" y="3252825"/>
            <a:ext cx="2529000" cy="5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720000" y="3706402"/>
            <a:ext cx="25290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3305550" y="3706400"/>
            <a:ext cx="25329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5891100" y="3706400"/>
            <a:ext cx="25329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22"/>
          <p:cNvSpPr txBox="1">
            <a:spLocks noGrp="1"/>
          </p:cNvSpPr>
          <p:nvPr>
            <p:ph type="subTitle" idx="5"/>
          </p:nvPr>
        </p:nvSpPr>
        <p:spPr>
          <a:xfrm>
            <a:off x="3305550" y="3252825"/>
            <a:ext cx="2532900" cy="5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9" name="Google Shape;119;p22"/>
          <p:cNvSpPr txBox="1">
            <a:spLocks noGrp="1"/>
          </p:cNvSpPr>
          <p:nvPr>
            <p:ph type="subTitle" idx="6"/>
          </p:nvPr>
        </p:nvSpPr>
        <p:spPr>
          <a:xfrm>
            <a:off x="5891100" y="3252825"/>
            <a:ext cx="2532900" cy="5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0" name="Google Shape;120;p22"/>
          <p:cNvSpPr>
            <a:spLocks noGrp="1"/>
          </p:cNvSpPr>
          <p:nvPr>
            <p:ph type="pic" idx="7"/>
          </p:nvPr>
        </p:nvSpPr>
        <p:spPr>
          <a:xfrm flipH="1">
            <a:off x="75" y="1080500"/>
            <a:ext cx="9144000" cy="134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717668" y="1977755"/>
            <a:ext cx="24729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>
            <a:spLocks noGrp="1"/>
          </p:cNvSpPr>
          <p:nvPr>
            <p:ph type="subTitle" idx="2"/>
          </p:nvPr>
        </p:nvSpPr>
        <p:spPr>
          <a:xfrm>
            <a:off x="3334050" y="1977755"/>
            <a:ext cx="24759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>
            <a:spLocks noGrp="1"/>
          </p:cNvSpPr>
          <p:nvPr>
            <p:ph type="subTitle" idx="3"/>
          </p:nvPr>
        </p:nvSpPr>
        <p:spPr>
          <a:xfrm>
            <a:off x="5953418" y="1977756"/>
            <a:ext cx="24729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>
            <a:spLocks noGrp="1"/>
          </p:cNvSpPr>
          <p:nvPr>
            <p:ph type="subTitle" idx="4"/>
          </p:nvPr>
        </p:nvSpPr>
        <p:spPr>
          <a:xfrm>
            <a:off x="717668" y="3774900"/>
            <a:ext cx="24729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>
            <a:spLocks noGrp="1"/>
          </p:cNvSpPr>
          <p:nvPr>
            <p:ph type="subTitle" idx="5"/>
          </p:nvPr>
        </p:nvSpPr>
        <p:spPr>
          <a:xfrm>
            <a:off x="3334050" y="3774901"/>
            <a:ext cx="24759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>
            <a:spLocks noGrp="1"/>
          </p:cNvSpPr>
          <p:nvPr>
            <p:ph type="subTitle" idx="6"/>
          </p:nvPr>
        </p:nvSpPr>
        <p:spPr>
          <a:xfrm>
            <a:off x="5953418" y="3774903"/>
            <a:ext cx="24729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>
            <a:spLocks noGrp="1"/>
          </p:cNvSpPr>
          <p:nvPr>
            <p:ph type="subTitle" idx="7"/>
          </p:nvPr>
        </p:nvSpPr>
        <p:spPr>
          <a:xfrm>
            <a:off x="717668" y="1488463"/>
            <a:ext cx="24729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5" name="Google Shape;165;p26"/>
          <p:cNvSpPr txBox="1">
            <a:spLocks noGrp="1"/>
          </p:cNvSpPr>
          <p:nvPr>
            <p:ph type="subTitle" idx="8"/>
          </p:nvPr>
        </p:nvSpPr>
        <p:spPr>
          <a:xfrm>
            <a:off x="3334050" y="1488463"/>
            <a:ext cx="24759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6" name="Google Shape;166;p26"/>
          <p:cNvSpPr txBox="1">
            <a:spLocks noGrp="1"/>
          </p:cNvSpPr>
          <p:nvPr>
            <p:ph type="subTitle" idx="9"/>
          </p:nvPr>
        </p:nvSpPr>
        <p:spPr>
          <a:xfrm>
            <a:off x="5953418" y="1488463"/>
            <a:ext cx="24729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7" name="Google Shape;167;p26"/>
          <p:cNvSpPr txBox="1">
            <a:spLocks noGrp="1"/>
          </p:cNvSpPr>
          <p:nvPr>
            <p:ph type="subTitle" idx="13"/>
          </p:nvPr>
        </p:nvSpPr>
        <p:spPr>
          <a:xfrm>
            <a:off x="717668" y="3288499"/>
            <a:ext cx="24729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8" name="Google Shape;168;p26"/>
          <p:cNvSpPr txBox="1">
            <a:spLocks noGrp="1"/>
          </p:cNvSpPr>
          <p:nvPr>
            <p:ph type="subTitle" idx="14"/>
          </p:nvPr>
        </p:nvSpPr>
        <p:spPr>
          <a:xfrm>
            <a:off x="3334050" y="3288499"/>
            <a:ext cx="24759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9" name="Google Shape;169;p26"/>
          <p:cNvSpPr txBox="1">
            <a:spLocks noGrp="1"/>
          </p:cNvSpPr>
          <p:nvPr>
            <p:ph type="subTitle" idx="15"/>
          </p:nvPr>
        </p:nvSpPr>
        <p:spPr>
          <a:xfrm>
            <a:off x="5953418" y="3288500"/>
            <a:ext cx="24729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720000" y="1264175"/>
            <a:ext cx="298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lt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5440500" y="3258625"/>
            <a:ext cx="298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lt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720000" y="1774500"/>
            <a:ext cx="2983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5440500" y="3768950"/>
            <a:ext cx="2983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494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4973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155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mnpansuriya.netlify.app/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9.xml"/><Relationship Id="rId3" Type="http://schemas.openxmlformats.org/officeDocument/2006/relationships/hyperlink" Target="https://mnpansuriya.netlify.app/" TargetMode="Externa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0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mnpansuriya.netlify.app/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hyperlink" Target="https://mnpansuriya.netlify.app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hyperlink" Target="https://mnpansuriya.netlify.app/" TargetMode="External"/><Relationship Id="rId3" Type="http://schemas.openxmlformats.org/officeDocument/2006/relationships/image" Target="../media/image4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hyperlink" Target="https://mnpansuriya.netlify.app/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6.xml"/><Relationship Id="rId4" Type="http://schemas.openxmlformats.org/officeDocument/2006/relationships/hyperlink" Target="https://mnpansuriya.netlify.app/" TargetMode="External"/><Relationship Id="rId3" Type="http://schemas.openxmlformats.org/officeDocument/2006/relationships/image" Target="../media/image4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hyperlink" Target="https://mnpansuriya.netlify.app/" TargetMode="Externa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hyperlink" Target="https://mnpansuriya.netlify.app/" TargetMode="Externa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4882" r="3488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3" name="Google Shape;243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4882" r="348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612140" y="227965"/>
            <a:ext cx="8116570" cy="2088515"/>
          </a:xfrm>
          <a:prstGeom prst="rect">
            <a:avLst/>
          </a:prstGeom>
          <a:solidFill>
            <a:srgbClr val="FF66CC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dirty="0">
                <a:solidFill>
                  <a:schemeClr val="bg1"/>
                </a:solidFill>
                <a:effectLst/>
                <a:latin typeface="Söhne"/>
              </a:rPr>
              <a:t>Where Design Meets Durability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0" y="1307098"/>
            <a:ext cx="1050900" cy="2529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38"/>
          <p:cNvSpPr/>
          <p:nvPr/>
        </p:nvSpPr>
        <p:spPr>
          <a:xfrm>
            <a:off x="8093100" y="1307102"/>
            <a:ext cx="1050900" cy="2529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Logo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96" y="3607476"/>
            <a:ext cx="1768484" cy="1764947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29815" y="2808605"/>
            <a:ext cx="451040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          </a:t>
            </a:r>
            <a:r>
              <a:rPr lang="en-US" sz="2000">
                <a:hlinkClick r:id="rId3" tooltip="" action="ppaction://hlinkfile"/>
              </a:rPr>
              <a:t>M.N.Pansuriya_Construction_Web</a:t>
            </a: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3121660" y="2606040"/>
            <a:ext cx="2869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rgbClr val="FF0000"/>
                </a:solidFill>
                <a:latin typeface="Academy Engraved LET" panose="02000000000000000000" charset="0"/>
                <a:cs typeface="Academy Engraved LET" panose="02000000000000000000" charset="0"/>
              </a:rPr>
              <a:t>Final Presentation</a:t>
            </a:r>
            <a:endParaRPr lang="en-US" sz="2000">
              <a:solidFill>
                <a:srgbClr val="FF0000"/>
              </a:solidFill>
              <a:latin typeface="Academy Engraved LET" panose="02000000000000000000" charset="0"/>
              <a:cs typeface="Academy Engraved LET" panose="020000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Where Design Meets Durability</a:t>
            </a: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Elevating Expectations with Every Build</a:t>
            </a:r>
            <a:endParaRPr dirty="0"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Expertly Constructed, Endlessly Durable</a:t>
            </a:r>
            <a:endParaRPr dirty="0"/>
          </a:p>
        </p:txBody>
      </p:sp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PHILOSOPHY</a:t>
            </a:r>
            <a:endParaRPr lang="en-GB"/>
          </a:p>
        </p:txBody>
      </p:sp>
      <p:sp>
        <p:nvSpPr>
          <p:cNvPr id="361" name="Google Shape;361;p4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VISION</a:t>
            </a:r>
            <a:endParaRPr lang="en-GB"/>
          </a:p>
        </p:txBody>
      </p:sp>
      <p:sp>
        <p:nvSpPr>
          <p:cNvPr id="362" name="Google Shape;362;p43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VALUES</a:t>
            </a:r>
            <a:endParaRPr lang="en-GB"/>
          </a:p>
        </p:txBody>
      </p:sp>
      <p:pic>
        <p:nvPicPr>
          <p:cNvPr id="366" name="Google Shape;366;p43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45101" b="451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3" name="Google Shape;363;p43"/>
          <p:cNvSpPr/>
          <p:nvPr/>
        </p:nvSpPr>
        <p:spPr>
          <a:xfrm>
            <a:off x="720000" y="2586825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p43"/>
          <p:cNvSpPr/>
          <p:nvPr/>
        </p:nvSpPr>
        <p:spPr>
          <a:xfrm>
            <a:off x="3305550" y="2586825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43"/>
          <p:cNvSpPr/>
          <p:nvPr/>
        </p:nvSpPr>
        <p:spPr>
          <a:xfrm>
            <a:off x="5895000" y="2586825"/>
            <a:ext cx="666000" cy="666000"/>
          </a:xfrm>
          <a:prstGeom prst="rect">
            <a:avLst/>
          </a:prstGeom>
          <a:solidFill>
            <a:srgbClr val="FF66CC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" name="Google Shape;367;p43"/>
          <p:cNvGrpSpPr/>
          <p:nvPr/>
        </p:nvGrpSpPr>
        <p:grpSpPr>
          <a:xfrm>
            <a:off x="3401317" y="2692490"/>
            <a:ext cx="474466" cy="454669"/>
            <a:chOff x="6529472" y="1300402"/>
            <a:chExt cx="474466" cy="454669"/>
          </a:xfrm>
          <a:solidFill>
            <a:srgbClr val="FF66CC"/>
          </a:solidFill>
        </p:grpSpPr>
        <p:sp>
          <p:nvSpPr>
            <p:cNvPr id="368" name="Google Shape;368;p43"/>
            <p:cNvSpPr/>
            <p:nvPr/>
          </p:nvSpPr>
          <p:spPr>
            <a:xfrm>
              <a:off x="6529472" y="1300402"/>
              <a:ext cx="474466" cy="454669"/>
            </a:xfrm>
            <a:custGeom>
              <a:avLst/>
              <a:gdLst/>
              <a:ahLst/>
              <a:cxnLst/>
              <a:rect l="l" t="t" r="r" b="b"/>
              <a:pathLst>
                <a:path w="14644" h="14033" extrusionOk="0">
                  <a:moveTo>
                    <a:pt x="5706" y="1465"/>
                  </a:moveTo>
                  <a:cubicBezTo>
                    <a:pt x="6446" y="1465"/>
                    <a:pt x="7060" y="2061"/>
                    <a:pt x="7060" y="2820"/>
                  </a:cubicBezTo>
                  <a:cubicBezTo>
                    <a:pt x="7060" y="3560"/>
                    <a:pt x="6446" y="4174"/>
                    <a:pt x="5706" y="4174"/>
                  </a:cubicBezTo>
                  <a:cubicBezTo>
                    <a:pt x="4966" y="4174"/>
                    <a:pt x="4352" y="3560"/>
                    <a:pt x="4352" y="2820"/>
                  </a:cubicBezTo>
                  <a:cubicBezTo>
                    <a:pt x="4352" y="2061"/>
                    <a:pt x="4966" y="1465"/>
                    <a:pt x="5706" y="1465"/>
                  </a:cubicBezTo>
                  <a:close/>
                  <a:moveTo>
                    <a:pt x="9127" y="1747"/>
                  </a:moveTo>
                  <a:cubicBezTo>
                    <a:pt x="10424" y="1747"/>
                    <a:pt x="11658" y="2525"/>
                    <a:pt x="12170" y="3813"/>
                  </a:cubicBezTo>
                  <a:cubicBezTo>
                    <a:pt x="12206" y="3921"/>
                    <a:pt x="12260" y="4029"/>
                    <a:pt x="12278" y="4138"/>
                  </a:cubicBezTo>
                  <a:lnTo>
                    <a:pt x="11989" y="4445"/>
                  </a:lnTo>
                  <a:cubicBezTo>
                    <a:pt x="11845" y="4372"/>
                    <a:pt x="11682" y="4300"/>
                    <a:pt x="11538" y="4264"/>
                  </a:cubicBezTo>
                  <a:lnTo>
                    <a:pt x="11538" y="3849"/>
                  </a:lnTo>
                  <a:cubicBezTo>
                    <a:pt x="11538" y="3668"/>
                    <a:pt x="11394" y="3524"/>
                    <a:pt x="11213" y="3524"/>
                  </a:cubicBezTo>
                  <a:lnTo>
                    <a:pt x="10382" y="3524"/>
                  </a:lnTo>
                  <a:lnTo>
                    <a:pt x="9967" y="2928"/>
                  </a:lnTo>
                  <a:cubicBezTo>
                    <a:pt x="9841" y="2711"/>
                    <a:pt x="9642" y="2603"/>
                    <a:pt x="9389" y="2603"/>
                  </a:cubicBezTo>
                  <a:lnTo>
                    <a:pt x="7421" y="2603"/>
                  </a:lnTo>
                  <a:lnTo>
                    <a:pt x="7349" y="2260"/>
                  </a:lnTo>
                  <a:cubicBezTo>
                    <a:pt x="7566" y="2151"/>
                    <a:pt x="7746" y="2043"/>
                    <a:pt x="7945" y="1971"/>
                  </a:cubicBezTo>
                  <a:cubicBezTo>
                    <a:pt x="8332" y="1819"/>
                    <a:pt x="8733" y="1747"/>
                    <a:pt x="9127" y="1747"/>
                  </a:cubicBezTo>
                  <a:close/>
                  <a:moveTo>
                    <a:pt x="10816" y="5672"/>
                  </a:moveTo>
                  <a:cubicBezTo>
                    <a:pt x="11375" y="5672"/>
                    <a:pt x="11827" y="6124"/>
                    <a:pt x="11827" y="6701"/>
                  </a:cubicBezTo>
                  <a:cubicBezTo>
                    <a:pt x="11827" y="6738"/>
                    <a:pt x="11845" y="6792"/>
                    <a:pt x="11845" y="6828"/>
                  </a:cubicBezTo>
                  <a:cubicBezTo>
                    <a:pt x="11592" y="7189"/>
                    <a:pt x="11303" y="7514"/>
                    <a:pt x="10924" y="7731"/>
                  </a:cubicBezTo>
                  <a:cubicBezTo>
                    <a:pt x="10870" y="7713"/>
                    <a:pt x="10852" y="7713"/>
                    <a:pt x="10816" y="7713"/>
                  </a:cubicBezTo>
                  <a:cubicBezTo>
                    <a:pt x="10238" y="7713"/>
                    <a:pt x="9787" y="7261"/>
                    <a:pt x="9787" y="6701"/>
                  </a:cubicBezTo>
                  <a:cubicBezTo>
                    <a:pt x="9787" y="6124"/>
                    <a:pt x="10238" y="5672"/>
                    <a:pt x="10816" y="5672"/>
                  </a:cubicBezTo>
                  <a:close/>
                  <a:moveTo>
                    <a:pt x="9407" y="3018"/>
                  </a:moveTo>
                  <a:cubicBezTo>
                    <a:pt x="9498" y="3018"/>
                    <a:pt x="9588" y="3054"/>
                    <a:pt x="9660" y="3145"/>
                  </a:cubicBezTo>
                  <a:lnTo>
                    <a:pt x="10057" y="3776"/>
                  </a:lnTo>
                  <a:cubicBezTo>
                    <a:pt x="10057" y="3813"/>
                    <a:pt x="10039" y="3831"/>
                    <a:pt x="10039" y="3867"/>
                  </a:cubicBezTo>
                  <a:lnTo>
                    <a:pt x="10039" y="4282"/>
                  </a:lnTo>
                  <a:cubicBezTo>
                    <a:pt x="9877" y="4318"/>
                    <a:pt x="9750" y="4390"/>
                    <a:pt x="9588" y="4463"/>
                  </a:cubicBezTo>
                  <a:lnTo>
                    <a:pt x="9299" y="4174"/>
                  </a:lnTo>
                  <a:cubicBezTo>
                    <a:pt x="9245" y="4110"/>
                    <a:pt x="9164" y="4079"/>
                    <a:pt x="9080" y="4079"/>
                  </a:cubicBezTo>
                  <a:cubicBezTo>
                    <a:pt x="8997" y="4079"/>
                    <a:pt x="8911" y="4110"/>
                    <a:pt x="8848" y="4174"/>
                  </a:cubicBezTo>
                  <a:lnTo>
                    <a:pt x="8234" y="4770"/>
                  </a:lnTo>
                  <a:cubicBezTo>
                    <a:pt x="8162" y="4842"/>
                    <a:pt x="8143" y="4914"/>
                    <a:pt x="8143" y="5004"/>
                  </a:cubicBezTo>
                  <a:cubicBezTo>
                    <a:pt x="8143" y="5095"/>
                    <a:pt x="8162" y="5167"/>
                    <a:pt x="8234" y="5221"/>
                  </a:cubicBezTo>
                  <a:lnTo>
                    <a:pt x="8523" y="5528"/>
                  </a:lnTo>
                  <a:cubicBezTo>
                    <a:pt x="8468" y="5654"/>
                    <a:pt x="8396" y="5817"/>
                    <a:pt x="8342" y="5979"/>
                  </a:cubicBezTo>
                  <a:lnTo>
                    <a:pt x="7945" y="5979"/>
                  </a:lnTo>
                  <a:cubicBezTo>
                    <a:pt x="7764" y="5979"/>
                    <a:pt x="7620" y="6106"/>
                    <a:pt x="7620" y="6286"/>
                  </a:cubicBezTo>
                  <a:lnTo>
                    <a:pt x="7620" y="7153"/>
                  </a:lnTo>
                  <a:cubicBezTo>
                    <a:pt x="7620" y="7333"/>
                    <a:pt x="7764" y="7460"/>
                    <a:pt x="7945" y="7460"/>
                  </a:cubicBezTo>
                  <a:lnTo>
                    <a:pt x="8342" y="7460"/>
                  </a:lnTo>
                  <a:cubicBezTo>
                    <a:pt x="8396" y="7622"/>
                    <a:pt x="8468" y="7749"/>
                    <a:pt x="8523" y="7911"/>
                  </a:cubicBezTo>
                  <a:lnTo>
                    <a:pt x="8270" y="8182"/>
                  </a:lnTo>
                  <a:cubicBezTo>
                    <a:pt x="7331" y="7911"/>
                    <a:pt x="6500" y="7207"/>
                    <a:pt x="6121" y="6196"/>
                  </a:cubicBezTo>
                  <a:cubicBezTo>
                    <a:pt x="5905" y="5672"/>
                    <a:pt x="5850" y="5113"/>
                    <a:pt x="5905" y="4553"/>
                  </a:cubicBezTo>
                  <a:cubicBezTo>
                    <a:pt x="6717" y="4463"/>
                    <a:pt x="7349" y="3813"/>
                    <a:pt x="7439" y="3018"/>
                  </a:cubicBezTo>
                  <a:close/>
                  <a:moveTo>
                    <a:pt x="11141" y="3957"/>
                  </a:moveTo>
                  <a:lnTo>
                    <a:pt x="11141" y="4354"/>
                  </a:lnTo>
                  <a:cubicBezTo>
                    <a:pt x="11141" y="4481"/>
                    <a:pt x="11231" y="4625"/>
                    <a:pt x="11375" y="4661"/>
                  </a:cubicBezTo>
                  <a:cubicBezTo>
                    <a:pt x="11556" y="4715"/>
                    <a:pt x="11719" y="4770"/>
                    <a:pt x="11845" y="4860"/>
                  </a:cubicBezTo>
                  <a:cubicBezTo>
                    <a:pt x="11890" y="4890"/>
                    <a:pt x="11945" y="4904"/>
                    <a:pt x="12001" y="4904"/>
                  </a:cubicBezTo>
                  <a:cubicBezTo>
                    <a:pt x="12079" y="4904"/>
                    <a:pt x="12161" y="4876"/>
                    <a:pt x="12224" y="4824"/>
                  </a:cubicBezTo>
                  <a:lnTo>
                    <a:pt x="12369" y="4679"/>
                  </a:lnTo>
                  <a:lnTo>
                    <a:pt x="12369" y="4679"/>
                  </a:lnTo>
                  <a:cubicBezTo>
                    <a:pt x="12459" y="5203"/>
                    <a:pt x="12369" y="5745"/>
                    <a:pt x="12170" y="6250"/>
                  </a:cubicBezTo>
                  <a:cubicBezTo>
                    <a:pt x="11989" y="5672"/>
                    <a:pt x="11448" y="5275"/>
                    <a:pt x="10816" y="5275"/>
                  </a:cubicBezTo>
                  <a:cubicBezTo>
                    <a:pt x="10021" y="5275"/>
                    <a:pt x="9389" y="5907"/>
                    <a:pt x="9389" y="6701"/>
                  </a:cubicBezTo>
                  <a:cubicBezTo>
                    <a:pt x="9389" y="7333"/>
                    <a:pt x="9787" y="7839"/>
                    <a:pt x="10328" y="8056"/>
                  </a:cubicBezTo>
                  <a:cubicBezTo>
                    <a:pt x="9951" y="8204"/>
                    <a:pt x="9564" y="8282"/>
                    <a:pt x="9174" y="8282"/>
                  </a:cubicBezTo>
                  <a:cubicBezTo>
                    <a:pt x="9041" y="8282"/>
                    <a:pt x="8908" y="8273"/>
                    <a:pt x="8775" y="8254"/>
                  </a:cubicBezTo>
                  <a:lnTo>
                    <a:pt x="8884" y="8146"/>
                  </a:lnTo>
                  <a:cubicBezTo>
                    <a:pt x="8974" y="8056"/>
                    <a:pt x="9010" y="7893"/>
                    <a:pt x="8938" y="7749"/>
                  </a:cubicBezTo>
                  <a:cubicBezTo>
                    <a:pt x="8848" y="7604"/>
                    <a:pt x="8775" y="7442"/>
                    <a:pt x="8739" y="7279"/>
                  </a:cubicBezTo>
                  <a:cubicBezTo>
                    <a:pt x="8685" y="7153"/>
                    <a:pt x="8577" y="7063"/>
                    <a:pt x="8414" y="7063"/>
                  </a:cubicBezTo>
                  <a:lnTo>
                    <a:pt x="8053" y="7063"/>
                  </a:lnTo>
                  <a:lnTo>
                    <a:pt x="8053" y="6376"/>
                  </a:lnTo>
                  <a:lnTo>
                    <a:pt x="8432" y="6376"/>
                  </a:lnTo>
                  <a:cubicBezTo>
                    <a:pt x="8577" y="6376"/>
                    <a:pt x="8703" y="6286"/>
                    <a:pt x="8757" y="6160"/>
                  </a:cubicBezTo>
                  <a:cubicBezTo>
                    <a:pt x="8793" y="5997"/>
                    <a:pt x="8866" y="5817"/>
                    <a:pt x="8956" y="5672"/>
                  </a:cubicBezTo>
                  <a:cubicBezTo>
                    <a:pt x="9028" y="5564"/>
                    <a:pt x="9010" y="5401"/>
                    <a:pt x="8920" y="5293"/>
                  </a:cubicBezTo>
                  <a:lnTo>
                    <a:pt x="8631" y="5022"/>
                  </a:lnTo>
                  <a:lnTo>
                    <a:pt x="9118" y="4553"/>
                  </a:lnTo>
                  <a:lnTo>
                    <a:pt x="9389" y="4824"/>
                  </a:lnTo>
                  <a:cubicBezTo>
                    <a:pt x="9442" y="4876"/>
                    <a:pt x="9519" y="4904"/>
                    <a:pt x="9599" y="4904"/>
                  </a:cubicBezTo>
                  <a:cubicBezTo>
                    <a:pt x="9657" y="4904"/>
                    <a:pt x="9716" y="4890"/>
                    <a:pt x="9768" y="4860"/>
                  </a:cubicBezTo>
                  <a:cubicBezTo>
                    <a:pt x="9931" y="4770"/>
                    <a:pt x="10093" y="4715"/>
                    <a:pt x="10238" y="4661"/>
                  </a:cubicBezTo>
                  <a:cubicBezTo>
                    <a:pt x="10382" y="4625"/>
                    <a:pt x="10473" y="4499"/>
                    <a:pt x="10473" y="4354"/>
                  </a:cubicBezTo>
                  <a:lnTo>
                    <a:pt x="10473" y="3957"/>
                  </a:lnTo>
                  <a:close/>
                  <a:moveTo>
                    <a:pt x="5200" y="8110"/>
                  </a:moveTo>
                  <a:cubicBezTo>
                    <a:pt x="5327" y="8272"/>
                    <a:pt x="5453" y="8417"/>
                    <a:pt x="5598" y="8561"/>
                  </a:cubicBezTo>
                  <a:cubicBezTo>
                    <a:pt x="5724" y="8706"/>
                    <a:pt x="5887" y="8832"/>
                    <a:pt x="6049" y="8958"/>
                  </a:cubicBezTo>
                  <a:lnTo>
                    <a:pt x="5309" y="9699"/>
                  </a:lnTo>
                  <a:lnTo>
                    <a:pt x="4460" y="8868"/>
                  </a:lnTo>
                  <a:lnTo>
                    <a:pt x="5200" y="8110"/>
                  </a:lnTo>
                  <a:close/>
                  <a:moveTo>
                    <a:pt x="975" y="11938"/>
                  </a:moveTo>
                  <a:lnTo>
                    <a:pt x="2239" y="13202"/>
                  </a:lnTo>
                  <a:lnTo>
                    <a:pt x="1878" y="13563"/>
                  </a:lnTo>
                  <a:cubicBezTo>
                    <a:pt x="1788" y="13653"/>
                    <a:pt x="1661" y="13689"/>
                    <a:pt x="1553" y="13689"/>
                  </a:cubicBezTo>
                  <a:cubicBezTo>
                    <a:pt x="1445" y="13689"/>
                    <a:pt x="1336" y="13653"/>
                    <a:pt x="1246" y="13563"/>
                  </a:cubicBezTo>
                  <a:lnTo>
                    <a:pt x="614" y="12931"/>
                  </a:lnTo>
                  <a:cubicBezTo>
                    <a:pt x="434" y="12750"/>
                    <a:pt x="434" y="12443"/>
                    <a:pt x="614" y="12299"/>
                  </a:cubicBezTo>
                  <a:lnTo>
                    <a:pt x="975" y="11938"/>
                  </a:lnTo>
                  <a:close/>
                  <a:moveTo>
                    <a:pt x="9077" y="1"/>
                  </a:moveTo>
                  <a:cubicBezTo>
                    <a:pt x="8862" y="1"/>
                    <a:pt x="8646" y="13"/>
                    <a:pt x="8432" y="39"/>
                  </a:cubicBezTo>
                  <a:cubicBezTo>
                    <a:pt x="8324" y="57"/>
                    <a:pt x="8252" y="147"/>
                    <a:pt x="8252" y="256"/>
                  </a:cubicBezTo>
                  <a:cubicBezTo>
                    <a:pt x="8288" y="382"/>
                    <a:pt x="8378" y="436"/>
                    <a:pt x="8487" y="436"/>
                  </a:cubicBezTo>
                  <a:cubicBezTo>
                    <a:pt x="8703" y="406"/>
                    <a:pt x="8920" y="392"/>
                    <a:pt x="9135" y="392"/>
                  </a:cubicBezTo>
                  <a:cubicBezTo>
                    <a:pt x="10350" y="392"/>
                    <a:pt x="11512" y="864"/>
                    <a:pt x="12387" y="1754"/>
                  </a:cubicBezTo>
                  <a:cubicBezTo>
                    <a:pt x="14174" y="3542"/>
                    <a:pt x="14174" y="6467"/>
                    <a:pt x="12387" y="8254"/>
                  </a:cubicBezTo>
                  <a:cubicBezTo>
                    <a:pt x="11493" y="9148"/>
                    <a:pt x="10315" y="9595"/>
                    <a:pt x="9137" y="9595"/>
                  </a:cubicBezTo>
                  <a:cubicBezTo>
                    <a:pt x="7958" y="9595"/>
                    <a:pt x="6780" y="9148"/>
                    <a:pt x="5887" y="8254"/>
                  </a:cubicBezTo>
                  <a:cubicBezTo>
                    <a:pt x="4821" y="7189"/>
                    <a:pt x="4352" y="5654"/>
                    <a:pt x="4623" y="4192"/>
                  </a:cubicBezTo>
                  <a:lnTo>
                    <a:pt x="4623" y="4192"/>
                  </a:lnTo>
                  <a:cubicBezTo>
                    <a:pt x="4875" y="4390"/>
                    <a:pt x="5164" y="4499"/>
                    <a:pt x="5507" y="4553"/>
                  </a:cubicBezTo>
                  <a:cubicBezTo>
                    <a:pt x="5435" y="5167"/>
                    <a:pt x="5507" y="5763"/>
                    <a:pt x="5724" y="6358"/>
                  </a:cubicBezTo>
                  <a:cubicBezTo>
                    <a:pt x="6302" y="7803"/>
                    <a:pt x="7692" y="8688"/>
                    <a:pt x="9155" y="8688"/>
                  </a:cubicBezTo>
                  <a:cubicBezTo>
                    <a:pt x="9606" y="8688"/>
                    <a:pt x="10057" y="8597"/>
                    <a:pt x="10491" y="8435"/>
                  </a:cubicBezTo>
                  <a:cubicBezTo>
                    <a:pt x="12369" y="7695"/>
                    <a:pt x="13307" y="5546"/>
                    <a:pt x="12567" y="3668"/>
                  </a:cubicBezTo>
                  <a:cubicBezTo>
                    <a:pt x="11999" y="2227"/>
                    <a:pt x="10601" y="1338"/>
                    <a:pt x="9132" y="1338"/>
                  </a:cubicBezTo>
                  <a:cubicBezTo>
                    <a:pt x="8688" y="1338"/>
                    <a:pt x="8237" y="1420"/>
                    <a:pt x="7800" y="1592"/>
                  </a:cubicBezTo>
                  <a:cubicBezTo>
                    <a:pt x="7602" y="1682"/>
                    <a:pt x="7403" y="1772"/>
                    <a:pt x="7223" y="1881"/>
                  </a:cubicBezTo>
                  <a:cubicBezTo>
                    <a:pt x="7060" y="1610"/>
                    <a:pt x="6807" y="1393"/>
                    <a:pt x="6518" y="1231"/>
                  </a:cubicBezTo>
                  <a:cubicBezTo>
                    <a:pt x="6862" y="978"/>
                    <a:pt x="7223" y="797"/>
                    <a:pt x="7602" y="671"/>
                  </a:cubicBezTo>
                  <a:cubicBezTo>
                    <a:pt x="7710" y="617"/>
                    <a:pt x="7764" y="508"/>
                    <a:pt x="7746" y="400"/>
                  </a:cubicBezTo>
                  <a:cubicBezTo>
                    <a:pt x="7699" y="305"/>
                    <a:pt x="7610" y="252"/>
                    <a:pt x="7517" y="252"/>
                  </a:cubicBezTo>
                  <a:cubicBezTo>
                    <a:pt x="7503" y="252"/>
                    <a:pt x="7489" y="253"/>
                    <a:pt x="7475" y="256"/>
                  </a:cubicBezTo>
                  <a:cubicBezTo>
                    <a:pt x="6952" y="436"/>
                    <a:pt x="6482" y="707"/>
                    <a:pt x="6049" y="1050"/>
                  </a:cubicBezTo>
                  <a:cubicBezTo>
                    <a:pt x="5941" y="1032"/>
                    <a:pt x="5814" y="1032"/>
                    <a:pt x="5706" y="1032"/>
                  </a:cubicBezTo>
                  <a:cubicBezTo>
                    <a:pt x="4731" y="1032"/>
                    <a:pt x="3955" y="1826"/>
                    <a:pt x="3955" y="2783"/>
                  </a:cubicBezTo>
                  <a:cubicBezTo>
                    <a:pt x="3955" y="3181"/>
                    <a:pt x="4063" y="3542"/>
                    <a:pt x="4280" y="3813"/>
                  </a:cubicBezTo>
                  <a:cubicBezTo>
                    <a:pt x="4081" y="4625"/>
                    <a:pt x="4099" y="5456"/>
                    <a:pt x="4316" y="6250"/>
                  </a:cubicBezTo>
                  <a:cubicBezTo>
                    <a:pt x="4442" y="6792"/>
                    <a:pt x="4677" y="7279"/>
                    <a:pt x="4984" y="7731"/>
                  </a:cubicBezTo>
                  <a:lnTo>
                    <a:pt x="4171" y="8543"/>
                  </a:lnTo>
                  <a:cubicBezTo>
                    <a:pt x="4110" y="8512"/>
                    <a:pt x="4044" y="8498"/>
                    <a:pt x="3978" y="8498"/>
                  </a:cubicBezTo>
                  <a:cubicBezTo>
                    <a:pt x="3851" y="8498"/>
                    <a:pt x="3725" y="8550"/>
                    <a:pt x="3630" y="8633"/>
                  </a:cubicBezTo>
                  <a:lnTo>
                    <a:pt x="343" y="11938"/>
                  </a:lnTo>
                  <a:cubicBezTo>
                    <a:pt x="0" y="12263"/>
                    <a:pt x="0" y="12804"/>
                    <a:pt x="343" y="13147"/>
                  </a:cubicBezTo>
                  <a:lnTo>
                    <a:pt x="975" y="13779"/>
                  </a:lnTo>
                  <a:cubicBezTo>
                    <a:pt x="1120" y="13942"/>
                    <a:pt x="1355" y="14032"/>
                    <a:pt x="1571" y="14032"/>
                  </a:cubicBezTo>
                  <a:cubicBezTo>
                    <a:pt x="1806" y="14032"/>
                    <a:pt x="2023" y="13942"/>
                    <a:pt x="2185" y="13779"/>
                  </a:cubicBezTo>
                  <a:lnTo>
                    <a:pt x="3196" y="12768"/>
                  </a:lnTo>
                  <a:cubicBezTo>
                    <a:pt x="3286" y="12678"/>
                    <a:pt x="3286" y="12570"/>
                    <a:pt x="3196" y="12479"/>
                  </a:cubicBezTo>
                  <a:cubicBezTo>
                    <a:pt x="3151" y="12434"/>
                    <a:pt x="3101" y="12412"/>
                    <a:pt x="3052" y="12412"/>
                  </a:cubicBezTo>
                  <a:cubicBezTo>
                    <a:pt x="3002" y="12412"/>
                    <a:pt x="2952" y="12434"/>
                    <a:pt x="2907" y="12479"/>
                  </a:cubicBezTo>
                  <a:lnTo>
                    <a:pt x="2546" y="12840"/>
                  </a:lnTo>
                  <a:lnTo>
                    <a:pt x="1264" y="11540"/>
                  </a:lnTo>
                  <a:lnTo>
                    <a:pt x="3900" y="8904"/>
                  </a:lnTo>
                  <a:cubicBezTo>
                    <a:pt x="3909" y="8895"/>
                    <a:pt x="3927" y="8891"/>
                    <a:pt x="3946" y="8891"/>
                  </a:cubicBezTo>
                  <a:cubicBezTo>
                    <a:pt x="3964" y="8891"/>
                    <a:pt x="3982" y="8895"/>
                    <a:pt x="3991" y="8904"/>
                  </a:cubicBezTo>
                  <a:lnTo>
                    <a:pt x="5182" y="10096"/>
                  </a:lnTo>
                  <a:cubicBezTo>
                    <a:pt x="5218" y="10132"/>
                    <a:pt x="5218" y="10168"/>
                    <a:pt x="5182" y="10186"/>
                  </a:cubicBezTo>
                  <a:lnTo>
                    <a:pt x="3593" y="11793"/>
                  </a:lnTo>
                  <a:cubicBezTo>
                    <a:pt x="3503" y="11883"/>
                    <a:pt x="3503" y="11992"/>
                    <a:pt x="3593" y="12082"/>
                  </a:cubicBezTo>
                  <a:cubicBezTo>
                    <a:pt x="3639" y="12127"/>
                    <a:pt x="3688" y="12150"/>
                    <a:pt x="3738" y="12150"/>
                  </a:cubicBezTo>
                  <a:cubicBezTo>
                    <a:pt x="3788" y="12150"/>
                    <a:pt x="3837" y="12127"/>
                    <a:pt x="3882" y="12082"/>
                  </a:cubicBezTo>
                  <a:lnTo>
                    <a:pt x="5489" y="10493"/>
                  </a:lnTo>
                  <a:cubicBezTo>
                    <a:pt x="5616" y="10349"/>
                    <a:pt x="5670" y="10132"/>
                    <a:pt x="5580" y="9952"/>
                  </a:cubicBezTo>
                  <a:lnTo>
                    <a:pt x="6392" y="9139"/>
                  </a:lnTo>
                  <a:cubicBezTo>
                    <a:pt x="7223" y="9681"/>
                    <a:pt x="8198" y="9970"/>
                    <a:pt x="9137" y="9970"/>
                  </a:cubicBezTo>
                  <a:cubicBezTo>
                    <a:pt x="10418" y="9970"/>
                    <a:pt x="11719" y="9464"/>
                    <a:pt x="12675" y="8507"/>
                  </a:cubicBezTo>
                  <a:cubicBezTo>
                    <a:pt x="14644" y="6611"/>
                    <a:pt x="14644" y="3415"/>
                    <a:pt x="12675" y="1465"/>
                  </a:cubicBezTo>
                  <a:cubicBezTo>
                    <a:pt x="12116" y="888"/>
                    <a:pt x="11448" y="490"/>
                    <a:pt x="10689" y="238"/>
                  </a:cubicBezTo>
                  <a:cubicBezTo>
                    <a:pt x="10171" y="82"/>
                    <a:pt x="9625" y="1"/>
                    <a:pt x="90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6692671" y="1369511"/>
              <a:ext cx="43934" cy="43902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9" y="0"/>
                  </a:moveTo>
                  <a:cubicBezTo>
                    <a:pt x="561" y="0"/>
                    <a:pt x="470" y="91"/>
                    <a:pt x="470" y="199"/>
                  </a:cubicBezTo>
                  <a:lnTo>
                    <a:pt x="470" y="470"/>
                  </a:lnTo>
                  <a:lnTo>
                    <a:pt x="200" y="470"/>
                  </a:lnTo>
                  <a:cubicBezTo>
                    <a:pt x="91" y="470"/>
                    <a:pt x="1" y="560"/>
                    <a:pt x="1" y="687"/>
                  </a:cubicBezTo>
                  <a:cubicBezTo>
                    <a:pt x="1" y="795"/>
                    <a:pt x="91" y="885"/>
                    <a:pt x="200" y="885"/>
                  </a:cubicBezTo>
                  <a:lnTo>
                    <a:pt x="470" y="885"/>
                  </a:lnTo>
                  <a:lnTo>
                    <a:pt x="470" y="1156"/>
                  </a:lnTo>
                  <a:cubicBezTo>
                    <a:pt x="470" y="1264"/>
                    <a:pt x="561" y="1355"/>
                    <a:pt x="669" y="1355"/>
                  </a:cubicBezTo>
                  <a:cubicBezTo>
                    <a:pt x="777" y="1355"/>
                    <a:pt x="868" y="1264"/>
                    <a:pt x="868" y="1156"/>
                  </a:cubicBezTo>
                  <a:lnTo>
                    <a:pt x="868" y="885"/>
                  </a:lnTo>
                  <a:lnTo>
                    <a:pt x="1138" y="885"/>
                  </a:lnTo>
                  <a:cubicBezTo>
                    <a:pt x="1265" y="885"/>
                    <a:pt x="1355" y="795"/>
                    <a:pt x="1355" y="687"/>
                  </a:cubicBezTo>
                  <a:cubicBezTo>
                    <a:pt x="1355" y="560"/>
                    <a:pt x="1265" y="470"/>
                    <a:pt x="1138" y="470"/>
                  </a:cubicBezTo>
                  <a:lnTo>
                    <a:pt x="868" y="470"/>
                  </a:lnTo>
                  <a:lnTo>
                    <a:pt x="868" y="199"/>
                  </a:lnTo>
                  <a:cubicBezTo>
                    <a:pt x="868" y="91"/>
                    <a:pt x="777" y="0"/>
                    <a:pt x="6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0" name="Google Shape;370;p43"/>
          <p:cNvGrpSpPr/>
          <p:nvPr/>
        </p:nvGrpSpPr>
        <p:grpSpPr>
          <a:xfrm>
            <a:off x="5999548" y="2697788"/>
            <a:ext cx="456905" cy="444074"/>
            <a:chOff x="4052557" y="3651605"/>
            <a:chExt cx="456905" cy="444074"/>
          </a:xfrm>
        </p:grpSpPr>
        <p:sp>
          <p:nvSpPr>
            <p:cNvPr id="371" name="Google Shape;371;p43"/>
            <p:cNvSpPr/>
            <p:nvPr/>
          </p:nvSpPr>
          <p:spPr>
            <a:xfrm>
              <a:off x="4052557" y="3651605"/>
              <a:ext cx="456905" cy="444074"/>
            </a:xfrm>
            <a:custGeom>
              <a:avLst/>
              <a:gdLst/>
              <a:ahLst/>
              <a:cxnLst/>
              <a:rect l="l" t="t" r="r" b="b"/>
              <a:pathLst>
                <a:path w="14102" h="13706" extrusionOk="0">
                  <a:moveTo>
                    <a:pt x="13560" y="1174"/>
                  </a:moveTo>
                  <a:cubicBezTo>
                    <a:pt x="13632" y="1174"/>
                    <a:pt x="13687" y="1229"/>
                    <a:pt x="13687" y="1301"/>
                  </a:cubicBezTo>
                  <a:lnTo>
                    <a:pt x="13687" y="1788"/>
                  </a:lnTo>
                  <a:cubicBezTo>
                    <a:pt x="13687" y="1860"/>
                    <a:pt x="13632" y="1897"/>
                    <a:pt x="13560" y="1897"/>
                  </a:cubicBezTo>
                  <a:lnTo>
                    <a:pt x="9389" y="1897"/>
                  </a:lnTo>
                  <a:lnTo>
                    <a:pt x="9389" y="1174"/>
                  </a:lnTo>
                  <a:close/>
                  <a:moveTo>
                    <a:pt x="4713" y="1192"/>
                  </a:moveTo>
                  <a:lnTo>
                    <a:pt x="4713" y="1951"/>
                  </a:lnTo>
                  <a:lnTo>
                    <a:pt x="542" y="1951"/>
                  </a:lnTo>
                  <a:lnTo>
                    <a:pt x="542" y="1933"/>
                  </a:lnTo>
                  <a:cubicBezTo>
                    <a:pt x="470" y="1933"/>
                    <a:pt x="434" y="1879"/>
                    <a:pt x="434" y="1806"/>
                  </a:cubicBezTo>
                  <a:lnTo>
                    <a:pt x="434" y="1319"/>
                  </a:lnTo>
                  <a:cubicBezTo>
                    <a:pt x="434" y="1247"/>
                    <a:pt x="470" y="1192"/>
                    <a:pt x="542" y="1192"/>
                  </a:cubicBezTo>
                  <a:close/>
                  <a:moveTo>
                    <a:pt x="8216" y="3070"/>
                  </a:moveTo>
                  <a:lnTo>
                    <a:pt x="8216" y="3684"/>
                  </a:lnTo>
                  <a:cubicBezTo>
                    <a:pt x="8216" y="3847"/>
                    <a:pt x="8089" y="3973"/>
                    <a:pt x="7927" y="3973"/>
                  </a:cubicBezTo>
                  <a:lnTo>
                    <a:pt x="6193" y="3973"/>
                  </a:lnTo>
                  <a:cubicBezTo>
                    <a:pt x="6031" y="3973"/>
                    <a:pt x="5887" y="3847"/>
                    <a:pt x="5887" y="3684"/>
                  </a:cubicBezTo>
                  <a:lnTo>
                    <a:pt x="5887" y="3070"/>
                  </a:lnTo>
                  <a:close/>
                  <a:moveTo>
                    <a:pt x="7367" y="4388"/>
                  </a:moveTo>
                  <a:lnTo>
                    <a:pt x="7367" y="4786"/>
                  </a:lnTo>
                  <a:cubicBezTo>
                    <a:pt x="7367" y="4876"/>
                    <a:pt x="7277" y="4966"/>
                    <a:pt x="7187" y="4966"/>
                  </a:cubicBezTo>
                  <a:lnTo>
                    <a:pt x="6916" y="4966"/>
                  </a:lnTo>
                  <a:cubicBezTo>
                    <a:pt x="6825" y="4966"/>
                    <a:pt x="6735" y="4876"/>
                    <a:pt x="6735" y="4786"/>
                  </a:cubicBezTo>
                  <a:lnTo>
                    <a:pt x="6735" y="4388"/>
                  </a:lnTo>
                  <a:close/>
                  <a:moveTo>
                    <a:pt x="5291" y="1"/>
                  </a:moveTo>
                  <a:cubicBezTo>
                    <a:pt x="4984" y="1"/>
                    <a:pt x="4749" y="254"/>
                    <a:pt x="4749" y="542"/>
                  </a:cubicBezTo>
                  <a:lnTo>
                    <a:pt x="4749" y="741"/>
                  </a:lnTo>
                  <a:lnTo>
                    <a:pt x="542" y="741"/>
                  </a:lnTo>
                  <a:cubicBezTo>
                    <a:pt x="253" y="741"/>
                    <a:pt x="0" y="994"/>
                    <a:pt x="0" y="1283"/>
                  </a:cubicBezTo>
                  <a:lnTo>
                    <a:pt x="0" y="1788"/>
                  </a:lnTo>
                  <a:cubicBezTo>
                    <a:pt x="0" y="2077"/>
                    <a:pt x="253" y="2330"/>
                    <a:pt x="542" y="2330"/>
                  </a:cubicBezTo>
                  <a:lnTo>
                    <a:pt x="4713" y="2330"/>
                  </a:lnTo>
                  <a:lnTo>
                    <a:pt x="4713" y="2529"/>
                  </a:lnTo>
                  <a:cubicBezTo>
                    <a:pt x="4713" y="2817"/>
                    <a:pt x="4966" y="3070"/>
                    <a:pt x="5255" y="3070"/>
                  </a:cubicBezTo>
                  <a:lnTo>
                    <a:pt x="5453" y="3070"/>
                  </a:lnTo>
                  <a:lnTo>
                    <a:pt x="5453" y="3684"/>
                  </a:lnTo>
                  <a:cubicBezTo>
                    <a:pt x="5453" y="4063"/>
                    <a:pt x="5778" y="4388"/>
                    <a:pt x="6157" y="4388"/>
                  </a:cubicBezTo>
                  <a:lnTo>
                    <a:pt x="6320" y="4388"/>
                  </a:lnTo>
                  <a:lnTo>
                    <a:pt x="6320" y="4786"/>
                  </a:lnTo>
                  <a:cubicBezTo>
                    <a:pt x="6320" y="5074"/>
                    <a:pt x="6555" y="5327"/>
                    <a:pt x="6843" y="5381"/>
                  </a:cubicBezTo>
                  <a:lnTo>
                    <a:pt x="6843" y="12152"/>
                  </a:lnTo>
                  <a:lnTo>
                    <a:pt x="470" y="12152"/>
                  </a:lnTo>
                  <a:cubicBezTo>
                    <a:pt x="199" y="12152"/>
                    <a:pt x="0" y="12369"/>
                    <a:pt x="0" y="12622"/>
                  </a:cubicBezTo>
                  <a:lnTo>
                    <a:pt x="0" y="13236"/>
                  </a:lnTo>
                  <a:cubicBezTo>
                    <a:pt x="0" y="13506"/>
                    <a:pt x="217" y="13705"/>
                    <a:pt x="470" y="13705"/>
                  </a:cubicBezTo>
                  <a:lnTo>
                    <a:pt x="11917" y="13705"/>
                  </a:lnTo>
                  <a:cubicBezTo>
                    <a:pt x="12025" y="13705"/>
                    <a:pt x="12116" y="13615"/>
                    <a:pt x="12116" y="13506"/>
                  </a:cubicBezTo>
                  <a:cubicBezTo>
                    <a:pt x="12116" y="13398"/>
                    <a:pt x="12025" y="13308"/>
                    <a:pt x="11917" y="13308"/>
                  </a:cubicBezTo>
                  <a:lnTo>
                    <a:pt x="470" y="13308"/>
                  </a:lnTo>
                  <a:cubicBezTo>
                    <a:pt x="434" y="13308"/>
                    <a:pt x="416" y="13272"/>
                    <a:pt x="416" y="13236"/>
                  </a:cubicBezTo>
                  <a:lnTo>
                    <a:pt x="416" y="12622"/>
                  </a:lnTo>
                  <a:cubicBezTo>
                    <a:pt x="416" y="12586"/>
                    <a:pt x="434" y="12549"/>
                    <a:pt x="470" y="12549"/>
                  </a:cubicBezTo>
                  <a:lnTo>
                    <a:pt x="13632" y="12549"/>
                  </a:lnTo>
                  <a:cubicBezTo>
                    <a:pt x="13687" y="12549"/>
                    <a:pt x="13705" y="12586"/>
                    <a:pt x="13705" y="12622"/>
                  </a:cubicBezTo>
                  <a:lnTo>
                    <a:pt x="13705" y="13236"/>
                  </a:lnTo>
                  <a:cubicBezTo>
                    <a:pt x="13705" y="13272"/>
                    <a:pt x="13669" y="13308"/>
                    <a:pt x="13632" y="13308"/>
                  </a:cubicBezTo>
                  <a:lnTo>
                    <a:pt x="12892" y="13308"/>
                  </a:lnTo>
                  <a:cubicBezTo>
                    <a:pt x="12784" y="13308"/>
                    <a:pt x="12694" y="13398"/>
                    <a:pt x="12694" y="13506"/>
                  </a:cubicBezTo>
                  <a:cubicBezTo>
                    <a:pt x="12694" y="13615"/>
                    <a:pt x="12784" y="13705"/>
                    <a:pt x="12892" y="13705"/>
                  </a:cubicBezTo>
                  <a:lnTo>
                    <a:pt x="13632" y="13705"/>
                  </a:lnTo>
                  <a:cubicBezTo>
                    <a:pt x="13903" y="13705"/>
                    <a:pt x="14102" y="13488"/>
                    <a:pt x="14102" y="13236"/>
                  </a:cubicBezTo>
                  <a:lnTo>
                    <a:pt x="14102" y="12622"/>
                  </a:lnTo>
                  <a:cubicBezTo>
                    <a:pt x="14102" y="12351"/>
                    <a:pt x="13885" y="12152"/>
                    <a:pt x="13632" y="12152"/>
                  </a:cubicBezTo>
                  <a:lnTo>
                    <a:pt x="7259" y="12152"/>
                  </a:lnTo>
                  <a:lnTo>
                    <a:pt x="7259" y="5381"/>
                  </a:lnTo>
                  <a:cubicBezTo>
                    <a:pt x="7566" y="5327"/>
                    <a:pt x="7782" y="5092"/>
                    <a:pt x="7782" y="4786"/>
                  </a:cubicBezTo>
                  <a:lnTo>
                    <a:pt x="7782" y="4388"/>
                  </a:lnTo>
                  <a:lnTo>
                    <a:pt x="7945" y="4388"/>
                  </a:lnTo>
                  <a:cubicBezTo>
                    <a:pt x="8324" y="4388"/>
                    <a:pt x="8649" y="4063"/>
                    <a:pt x="8649" y="3684"/>
                  </a:cubicBezTo>
                  <a:lnTo>
                    <a:pt x="8649" y="3070"/>
                  </a:lnTo>
                  <a:lnTo>
                    <a:pt x="8848" y="3070"/>
                  </a:lnTo>
                  <a:cubicBezTo>
                    <a:pt x="9137" y="3070"/>
                    <a:pt x="9389" y="2817"/>
                    <a:pt x="9389" y="2529"/>
                  </a:cubicBezTo>
                  <a:lnTo>
                    <a:pt x="9389" y="2330"/>
                  </a:lnTo>
                  <a:lnTo>
                    <a:pt x="13560" y="2330"/>
                  </a:lnTo>
                  <a:cubicBezTo>
                    <a:pt x="13867" y="2330"/>
                    <a:pt x="14102" y="2113"/>
                    <a:pt x="14102" y="1788"/>
                  </a:cubicBezTo>
                  <a:lnTo>
                    <a:pt x="14102" y="1283"/>
                  </a:lnTo>
                  <a:cubicBezTo>
                    <a:pt x="14102" y="994"/>
                    <a:pt x="13867" y="741"/>
                    <a:pt x="13560" y="741"/>
                  </a:cubicBezTo>
                  <a:lnTo>
                    <a:pt x="9389" y="741"/>
                  </a:lnTo>
                  <a:lnTo>
                    <a:pt x="9389" y="542"/>
                  </a:lnTo>
                  <a:cubicBezTo>
                    <a:pt x="9389" y="254"/>
                    <a:pt x="9137" y="1"/>
                    <a:pt x="8848" y="1"/>
                  </a:cubicBezTo>
                  <a:lnTo>
                    <a:pt x="6392" y="1"/>
                  </a:lnTo>
                  <a:cubicBezTo>
                    <a:pt x="6284" y="1"/>
                    <a:pt x="6193" y="91"/>
                    <a:pt x="6193" y="199"/>
                  </a:cubicBezTo>
                  <a:cubicBezTo>
                    <a:pt x="6193" y="326"/>
                    <a:pt x="6284" y="416"/>
                    <a:pt x="6392" y="416"/>
                  </a:cubicBezTo>
                  <a:lnTo>
                    <a:pt x="8848" y="416"/>
                  </a:lnTo>
                  <a:cubicBezTo>
                    <a:pt x="8920" y="416"/>
                    <a:pt x="8956" y="452"/>
                    <a:pt x="8956" y="524"/>
                  </a:cubicBezTo>
                  <a:lnTo>
                    <a:pt x="8956" y="2510"/>
                  </a:lnTo>
                  <a:cubicBezTo>
                    <a:pt x="8956" y="2583"/>
                    <a:pt x="8920" y="2619"/>
                    <a:pt x="8848" y="2619"/>
                  </a:cubicBezTo>
                  <a:lnTo>
                    <a:pt x="5291" y="2619"/>
                  </a:lnTo>
                  <a:cubicBezTo>
                    <a:pt x="5218" y="2619"/>
                    <a:pt x="5164" y="2583"/>
                    <a:pt x="5164" y="2510"/>
                  </a:cubicBezTo>
                  <a:lnTo>
                    <a:pt x="5164" y="524"/>
                  </a:lnTo>
                  <a:cubicBezTo>
                    <a:pt x="5164" y="452"/>
                    <a:pt x="5218" y="416"/>
                    <a:pt x="5291" y="416"/>
                  </a:cubicBezTo>
                  <a:lnTo>
                    <a:pt x="5435" y="416"/>
                  </a:lnTo>
                  <a:cubicBezTo>
                    <a:pt x="5562" y="416"/>
                    <a:pt x="5652" y="326"/>
                    <a:pt x="5652" y="199"/>
                  </a:cubicBezTo>
                  <a:cubicBezTo>
                    <a:pt x="5652" y="91"/>
                    <a:pt x="5562" y="1"/>
                    <a:pt x="5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4256126" y="3677363"/>
              <a:ext cx="49766" cy="49734"/>
            </a:xfrm>
            <a:custGeom>
              <a:avLst/>
              <a:gdLst/>
              <a:ahLst/>
              <a:cxnLst/>
              <a:rect l="l" t="t" r="r" b="b"/>
              <a:pathLst>
                <a:path w="1536" h="1535" extrusionOk="0">
                  <a:moveTo>
                    <a:pt x="777" y="397"/>
                  </a:moveTo>
                  <a:cubicBezTo>
                    <a:pt x="976" y="397"/>
                    <a:pt x="1138" y="560"/>
                    <a:pt x="1138" y="759"/>
                  </a:cubicBezTo>
                  <a:cubicBezTo>
                    <a:pt x="1138" y="975"/>
                    <a:pt x="976" y="1138"/>
                    <a:pt x="777" y="1138"/>
                  </a:cubicBezTo>
                  <a:cubicBezTo>
                    <a:pt x="579" y="1138"/>
                    <a:pt x="416" y="957"/>
                    <a:pt x="416" y="759"/>
                  </a:cubicBezTo>
                  <a:cubicBezTo>
                    <a:pt x="416" y="560"/>
                    <a:pt x="579" y="397"/>
                    <a:pt x="777" y="397"/>
                  </a:cubicBezTo>
                  <a:close/>
                  <a:moveTo>
                    <a:pt x="759" y="0"/>
                  </a:moveTo>
                  <a:cubicBezTo>
                    <a:pt x="326" y="0"/>
                    <a:pt x="1" y="343"/>
                    <a:pt x="1" y="759"/>
                  </a:cubicBezTo>
                  <a:cubicBezTo>
                    <a:pt x="1" y="1192"/>
                    <a:pt x="326" y="1535"/>
                    <a:pt x="759" y="1535"/>
                  </a:cubicBezTo>
                  <a:cubicBezTo>
                    <a:pt x="1192" y="1517"/>
                    <a:pt x="1536" y="1174"/>
                    <a:pt x="1536" y="759"/>
                  </a:cubicBezTo>
                  <a:cubicBezTo>
                    <a:pt x="1536" y="343"/>
                    <a:pt x="1192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4209923" y="3982604"/>
              <a:ext cx="38038" cy="25304"/>
            </a:xfrm>
            <a:custGeom>
              <a:avLst/>
              <a:gdLst/>
              <a:ahLst/>
              <a:cxnLst/>
              <a:rect l="l" t="t" r="r" b="b"/>
              <a:pathLst>
                <a:path w="1174" h="781" extrusionOk="0">
                  <a:moveTo>
                    <a:pt x="227" y="1"/>
                  </a:moveTo>
                  <a:cubicBezTo>
                    <a:pt x="153" y="1"/>
                    <a:pt x="76" y="47"/>
                    <a:pt x="36" y="113"/>
                  </a:cubicBezTo>
                  <a:cubicBezTo>
                    <a:pt x="0" y="203"/>
                    <a:pt x="18" y="329"/>
                    <a:pt x="127" y="383"/>
                  </a:cubicBezTo>
                  <a:lnTo>
                    <a:pt x="849" y="763"/>
                  </a:lnTo>
                  <a:cubicBezTo>
                    <a:pt x="885" y="781"/>
                    <a:pt x="921" y="781"/>
                    <a:pt x="939" y="781"/>
                  </a:cubicBezTo>
                  <a:cubicBezTo>
                    <a:pt x="1011" y="781"/>
                    <a:pt x="1084" y="745"/>
                    <a:pt x="1120" y="672"/>
                  </a:cubicBezTo>
                  <a:cubicBezTo>
                    <a:pt x="1174" y="582"/>
                    <a:pt x="1138" y="438"/>
                    <a:pt x="1030" y="402"/>
                  </a:cubicBezTo>
                  <a:lnTo>
                    <a:pt x="307" y="22"/>
                  </a:lnTo>
                  <a:cubicBezTo>
                    <a:pt x="282" y="7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4192363" y="4011310"/>
              <a:ext cx="51516" cy="19991"/>
            </a:xfrm>
            <a:custGeom>
              <a:avLst/>
              <a:gdLst/>
              <a:ahLst/>
              <a:cxnLst/>
              <a:rect l="l" t="t" r="r" b="b"/>
              <a:pathLst>
                <a:path w="1590" h="617" extrusionOk="0">
                  <a:moveTo>
                    <a:pt x="208" y="1"/>
                  </a:moveTo>
                  <a:cubicBezTo>
                    <a:pt x="112" y="1"/>
                    <a:pt x="35" y="85"/>
                    <a:pt x="19" y="184"/>
                  </a:cubicBezTo>
                  <a:cubicBezTo>
                    <a:pt x="1" y="310"/>
                    <a:pt x="91" y="418"/>
                    <a:pt x="199" y="436"/>
                  </a:cubicBezTo>
                  <a:lnTo>
                    <a:pt x="1355" y="617"/>
                  </a:lnTo>
                  <a:lnTo>
                    <a:pt x="1373" y="617"/>
                  </a:lnTo>
                  <a:cubicBezTo>
                    <a:pt x="1463" y="617"/>
                    <a:pt x="1553" y="545"/>
                    <a:pt x="1572" y="436"/>
                  </a:cubicBezTo>
                  <a:cubicBezTo>
                    <a:pt x="1590" y="328"/>
                    <a:pt x="1517" y="220"/>
                    <a:pt x="1391" y="184"/>
                  </a:cubicBezTo>
                  <a:lnTo>
                    <a:pt x="235" y="3"/>
                  </a:lnTo>
                  <a:cubicBezTo>
                    <a:pt x="226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43"/>
            <p:cNvSpPr/>
            <p:nvPr/>
          </p:nvSpPr>
          <p:spPr>
            <a:xfrm>
              <a:off x="4230400" y="3963617"/>
              <a:ext cx="26924" cy="21481"/>
            </a:xfrm>
            <a:custGeom>
              <a:avLst/>
              <a:gdLst/>
              <a:ahLst/>
              <a:cxnLst/>
              <a:rect l="l" t="t" r="r" b="b"/>
              <a:pathLst>
                <a:path w="831" h="663" extrusionOk="0">
                  <a:moveTo>
                    <a:pt x="245" y="0"/>
                  </a:moveTo>
                  <a:cubicBezTo>
                    <a:pt x="176" y="0"/>
                    <a:pt x="106" y="28"/>
                    <a:pt x="73" y="85"/>
                  </a:cubicBezTo>
                  <a:cubicBezTo>
                    <a:pt x="0" y="175"/>
                    <a:pt x="18" y="301"/>
                    <a:pt x="109" y="374"/>
                  </a:cubicBezTo>
                  <a:lnTo>
                    <a:pt x="488" y="626"/>
                  </a:lnTo>
                  <a:cubicBezTo>
                    <a:pt x="542" y="644"/>
                    <a:pt x="560" y="663"/>
                    <a:pt x="614" y="663"/>
                  </a:cubicBezTo>
                  <a:cubicBezTo>
                    <a:pt x="668" y="663"/>
                    <a:pt x="741" y="644"/>
                    <a:pt x="759" y="572"/>
                  </a:cubicBezTo>
                  <a:cubicBezTo>
                    <a:pt x="831" y="482"/>
                    <a:pt x="813" y="356"/>
                    <a:pt x="723" y="283"/>
                  </a:cubicBezTo>
                  <a:lnTo>
                    <a:pt x="361" y="31"/>
                  </a:lnTo>
                  <a:cubicBezTo>
                    <a:pt x="328" y="10"/>
                    <a:pt x="286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4314057" y="3983187"/>
              <a:ext cx="38621" cy="25304"/>
            </a:xfrm>
            <a:custGeom>
              <a:avLst/>
              <a:gdLst/>
              <a:ahLst/>
              <a:cxnLst/>
              <a:rect l="l" t="t" r="r" b="b"/>
              <a:pathLst>
                <a:path w="1192" h="781" extrusionOk="0">
                  <a:moveTo>
                    <a:pt x="947" y="1"/>
                  </a:moveTo>
                  <a:cubicBezTo>
                    <a:pt x="919" y="1"/>
                    <a:pt x="892" y="7"/>
                    <a:pt x="867" y="22"/>
                  </a:cubicBezTo>
                  <a:lnTo>
                    <a:pt x="145" y="402"/>
                  </a:lnTo>
                  <a:cubicBezTo>
                    <a:pt x="54" y="456"/>
                    <a:pt x="0" y="582"/>
                    <a:pt x="54" y="672"/>
                  </a:cubicBezTo>
                  <a:cubicBezTo>
                    <a:pt x="91" y="745"/>
                    <a:pt x="163" y="781"/>
                    <a:pt x="235" y="781"/>
                  </a:cubicBezTo>
                  <a:cubicBezTo>
                    <a:pt x="253" y="781"/>
                    <a:pt x="307" y="781"/>
                    <a:pt x="325" y="763"/>
                  </a:cubicBezTo>
                  <a:lnTo>
                    <a:pt x="1048" y="384"/>
                  </a:lnTo>
                  <a:cubicBezTo>
                    <a:pt x="1138" y="329"/>
                    <a:pt x="1192" y="203"/>
                    <a:pt x="1138" y="113"/>
                  </a:cubicBezTo>
                  <a:cubicBezTo>
                    <a:pt x="1099" y="47"/>
                    <a:pt x="1021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4318723" y="4011407"/>
              <a:ext cx="51516" cy="19894"/>
            </a:xfrm>
            <a:custGeom>
              <a:avLst/>
              <a:gdLst/>
              <a:ahLst/>
              <a:cxnLst/>
              <a:rect l="l" t="t" r="r" b="b"/>
              <a:pathLst>
                <a:path w="1590" h="614" extrusionOk="0">
                  <a:moveTo>
                    <a:pt x="1337" y="0"/>
                  </a:moveTo>
                  <a:lnTo>
                    <a:pt x="181" y="181"/>
                  </a:lnTo>
                  <a:cubicBezTo>
                    <a:pt x="73" y="217"/>
                    <a:pt x="1" y="325"/>
                    <a:pt x="1" y="433"/>
                  </a:cubicBezTo>
                  <a:cubicBezTo>
                    <a:pt x="55" y="542"/>
                    <a:pt x="109" y="614"/>
                    <a:pt x="235" y="614"/>
                  </a:cubicBezTo>
                  <a:lnTo>
                    <a:pt x="254" y="614"/>
                  </a:lnTo>
                  <a:lnTo>
                    <a:pt x="1409" y="433"/>
                  </a:lnTo>
                  <a:cubicBezTo>
                    <a:pt x="1517" y="415"/>
                    <a:pt x="1590" y="307"/>
                    <a:pt x="1590" y="181"/>
                  </a:cubicBezTo>
                  <a:cubicBezTo>
                    <a:pt x="1554" y="72"/>
                    <a:pt x="1445" y="0"/>
                    <a:pt x="1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304110" y="3963617"/>
              <a:ext cx="26924" cy="21481"/>
            </a:xfrm>
            <a:custGeom>
              <a:avLst/>
              <a:gdLst/>
              <a:ahLst/>
              <a:cxnLst/>
              <a:rect l="l" t="t" r="r" b="b"/>
              <a:pathLst>
                <a:path w="831" h="663" extrusionOk="0">
                  <a:moveTo>
                    <a:pt x="588" y="0"/>
                  </a:moveTo>
                  <a:cubicBezTo>
                    <a:pt x="545" y="0"/>
                    <a:pt x="504" y="10"/>
                    <a:pt x="470" y="31"/>
                  </a:cubicBezTo>
                  <a:lnTo>
                    <a:pt x="109" y="283"/>
                  </a:lnTo>
                  <a:cubicBezTo>
                    <a:pt x="18" y="356"/>
                    <a:pt x="0" y="482"/>
                    <a:pt x="73" y="572"/>
                  </a:cubicBezTo>
                  <a:cubicBezTo>
                    <a:pt x="109" y="626"/>
                    <a:pt x="181" y="663"/>
                    <a:pt x="235" y="663"/>
                  </a:cubicBezTo>
                  <a:cubicBezTo>
                    <a:pt x="271" y="663"/>
                    <a:pt x="325" y="644"/>
                    <a:pt x="343" y="626"/>
                  </a:cubicBezTo>
                  <a:lnTo>
                    <a:pt x="705" y="374"/>
                  </a:lnTo>
                  <a:cubicBezTo>
                    <a:pt x="813" y="301"/>
                    <a:pt x="831" y="175"/>
                    <a:pt x="777" y="85"/>
                  </a:cubicBezTo>
                  <a:cubicBezTo>
                    <a:pt x="732" y="28"/>
                    <a:pt x="658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9" name="Google Shape;379;p43"/>
          <p:cNvGrpSpPr/>
          <p:nvPr/>
        </p:nvGrpSpPr>
        <p:grpSpPr>
          <a:xfrm>
            <a:off x="824531" y="2692166"/>
            <a:ext cx="456937" cy="455317"/>
            <a:chOff x="3279169" y="3140754"/>
            <a:chExt cx="456937" cy="455317"/>
          </a:xfrm>
          <a:solidFill>
            <a:srgbClr val="FF66CC"/>
          </a:solidFill>
        </p:grpSpPr>
        <p:sp>
          <p:nvSpPr>
            <p:cNvPr id="380" name="Google Shape;380;p43"/>
            <p:cNvSpPr/>
            <p:nvPr/>
          </p:nvSpPr>
          <p:spPr>
            <a:xfrm>
              <a:off x="3279169" y="3140754"/>
              <a:ext cx="456937" cy="455317"/>
            </a:xfrm>
            <a:custGeom>
              <a:avLst/>
              <a:gdLst/>
              <a:ahLst/>
              <a:cxnLst/>
              <a:rect l="l" t="t" r="r" b="b"/>
              <a:pathLst>
                <a:path w="14103" h="14053" extrusionOk="0">
                  <a:moveTo>
                    <a:pt x="2867" y="411"/>
                  </a:moveTo>
                  <a:cubicBezTo>
                    <a:pt x="2930" y="411"/>
                    <a:pt x="2989" y="438"/>
                    <a:pt x="3034" y="493"/>
                  </a:cubicBezTo>
                  <a:lnTo>
                    <a:pt x="3485" y="944"/>
                  </a:lnTo>
                  <a:lnTo>
                    <a:pt x="1463" y="2984"/>
                  </a:lnTo>
                  <a:lnTo>
                    <a:pt x="1012" y="2533"/>
                  </a:lnTo>
                  <a:cubicBezTo>
                    <a:pt x="958" y="2479"/>
                    <a:pt x="940" y="2407"/>
                    <a:pt x="940" y="2352"/>
                  </a:cubicBezTo>
                  <a:cubicBezTo>
                    <a:pt x="940" y="2280"/>
                    <a:pt x="958" y="2208"/>
                    <a:pt x="1012" y="2172"/>
                  </a:cubicBezTo>
                  <a:lnTo>
                    <a:pt x="2673" y="493"/>
                  </a:lnTo>
                  <a:cubicBezTo>
                    <a:pt x="2736" y="438"/>
                    <a:pt x="2804" y="411"/>
                    <a:pt x="2867" y="411"/>
                  </a:cubicBezTo>
                  <a:close/>
                  <a:moveTo>
                    <a:pt x="3792" y="1215"/>
                  </a:moveTo>
                  <a:lnTo>
                    <a:pt x="4388" y="1829"/>
                  </a:lnTo>
                  <a:lnTo>
                    <a:pt x="2366" y="3851"/>
                  </a:lnTo>
                  <a:lnTo>
                    <a:pt x="1752" y="3255"/>
                  </a:lnTo>
                  <a:lnTo>
                    <a:pt x="3792" y="1215"/>
                  </a:lnTo>
                  <a:close/>
                  <a:moveTo>
                    <a:pt x="10672" y="2172"/>
                  </a:moveTo>
                  <a:cubicBezTo>
                    <a:pt x="10744" y="2172"/>
                    <a:pt x="10816" y="2190"/>
                    <a:pt x="10870" y="2262"/>
                  </a:cubicBezTo>
                  <a:lnTo>
                    <a:pt x="11791" y="3183"/>
                  </a:lnTo>
                  <a:cubicBezTo>
                    <a:pt x="11917" y="3291"/>
                    <a:pt x="11917" y="3472"/>
                    <a:pt x="11791" y="3580"/>
                  </a:cubicBezTo>
                  <a:lnTo>
                    <a:pt x="11412" y="3977"/>
                  </a:lnTo>
                  <a:lnTo>
                    <a:pt x="10076" y="2641"/>
                  </a:lnTo>
                  <a:lnTo>
                    <a:pt x="10473" y="2262"/>
                  </a:lnTo>
                  <a:cubicBezTo>
                    <a:pt x="10509" y="2208"/>
                    <a:pt x="10599" y="2172"/>
                    <a:pt x="10672" y="2172"/>
                  </a:cubicBezTo>
                  <a:close/>
                  <a:moveTo>
                    <a:pt x="4695" y="2136"/>
                  </a:moveTo>
                  <a:lnTo>
                    <a:pt x="5291" y="2750"/>
                  </a:lnTo>
                  <a:lnTo>
                    <a:pt x="3269" y="4790"/>
                  </a:lnTo>
                  <a:lnTo>
                    <a:pt x="2655" y="4176"/>
                  </a:lnTo>
                  <a:lnTo>
                    <a:pt x="4695" y="2136"/>
                  </a:lnTo>
                  <a:close/>
                  <a:moveTo>
                    <a:pt x="5598" y="3020"/>
                  </a:moveTo>
                  <a:lnTo>
                    <a:pt x="6049" y="3472"/>
                  </a:lnTo>
                  <a:cubicBezTo>
                    <a:pt x="6085" y="3526"/>
                    <a:pt x="6104" y="3580"/>
                    <a:pt x="6104" y="3652"/>
                  </a:cubicBezTo>
                  <a:cubicBezTo>
                    <a:pt x="6104" y="3725"/>
                    <a:pt x="6085" y="3797"/>
                    <a:pt x="6049" y="3833"/>
                  </a:cubicBezTo>
                  <a:lnTo>
                    <a:pt x="4370" y="5512"/>
                  </a:lnTo>
                  <a:cubicBezTo>
                    <a:pt x="4325" y="5566"/>
                    <a:pt x="4257" y="5593"/>
                    <a:pt x="4190" y="5593"/>
                  </a:cubicBezTo>
                  <a:cubicBezTo>
                    <a:pt x="4122" y="5593"/>
                    <a:pt x="4054" y="5566"/>
                    <a:pt x="4009" y="5512"/>
                  </a:cubicBezTo>
                  <a:lnTo>
                    <a:pt x="3558" y="5061"/>
                  </a:lnTo>
                  <a:lnTo>
                    <a:pt x="5598" y="3020"/>
                  </a:lnTo>
                  <a:close/>
                  <a:moveTo>
                    <a:pt x="6067" y="4393"/>
                  </a:moveTo>
                  <a:lnTo>
                    <a:pt x="6501" y="4826"/>
                  </a:lnTo>
                  <a:lnTo>
                    <a:pt x="5363" y="5963"/>
                  </a:lnTo>
                  <a:lnTo>
                    <a:pt x="4930" y="5530"/>
                  </a:lnTo>
                  <a:lnTo>
                    <a:pt x="6067" y="4393"/>
                  </a:lnTo>
                  <a:close/>
                  <a:moveTo>
                    <a:pt x="9209" y="7534"/>
                  </a:moveTo>
                  <a:lnTo>
                    <a:pt x="9624" y="7968"/>
                  </a:lnTo>
                  <a:lnTo>
                    <a:pt x="8505" y="9087"/>
                  </a:lnTo>
                  <a:lnTo>
                    <a:pt x="8072" y="8672"/>
                  </a:lnTo>
                  <a:lnTo>
                    <a:pt x="9209" y="7534"/>
                  </a:lnTo>
                  <a:close/>
                  <a:moveTo>
                    <a:pt x="5508" y="6415"/>
                  </a:moveTo>
                  <a:lnTo>
                    <a:pt x="7620" y="8527"/>
                  </a:lnTo>
                  <a:lnTo>
                    <a:pt x="6826" y="9322"/>
                  </a:lnTo>
                  <a:lnTo>
                    <a:pt x="4713" y="7191"/>
                  </a:lnTo>
                  <a:lnTo>
                    <a:pt x="5508" y="6415"/>
                  </a:lnTo>
                  <a:close/>
                  <a:moveTo>
                    <a:pt x="4406" y="7498"/>
                  </a:moveTo>
                  <a:lnTo>
                    <a:pt x="6537" y="9611"/>
                  </a:lnTo>
                  <a:lnTo>
                    <a:pt x="6104" y="10044"/>
                  </a:lnTo>
                  <a:cubicBezTo>
                    <a:pt x="6049" y="10098"/>
                    <a:pt x="5977" y="10125"/>
                    <a:pt x="5905" y="10125"/>
                  </a:cubicBezTo>
                  <a:cubicBezTo>
                    <a:pt x="5833" y="10125"/>
                    <a:pt x="5760" y="10098"/>
                    <a:pt x="5706" y="10044"/>
                  </a:cubicBezTo>
                  <a:lnTo>
                    <a:pt x="3991" y="8329"/>
                  </a:lnTo>
                  <a:cubicBezTo>
                    <a:pt x="3865" y="8220"/>
                    <a:pt x="3865" y="8040"/>
                    <a:pt x="3991" y="7914"/>
                  </a:cubicBezTo>
                  <a:lnTo>
                    <a:pt x="4406" y="7498"/>
                  </a:lnTo>
                  <a:close/>
                  <a:moveTo>
                    <a:pt x="10383" y="7914"/>
                  </a:moveTo>
                  <a:cubicBezTo>
                    <a:pt x="10437" y="7914"/>
                    <a:pt x="10509" y="7950"/>
                    <a:pt x="10563" y="7986"/>
                  </a:cubicBezTo>
                  <a:lnTo>
                    <a:pt x="11015" y="8437"/>
                  </a:lnTo>
                  <a:lnTo>
                    <a:pt x="8974" y="10477"/>
                  </a:lnTo>
                  <a:lnTo>
                    <a:pt x="8523" y="10026"/>
                  </a:lnTo>
                  <a:cubicBezTo>
                    <a:pt x="8433" y="9936"/>
                    <a:pt x="8433" y="9773"/>
                    <a:pt x="8523" y="9665"/>
                  </a:cubicBezTo>
                  <a:lnTo>
                    <a:pt x="10202" y="7986"/>
                  </a:lnTo>
                  <a:cubicBezTo>
                    <a:pt x="10238" y="7950"/>
                    <a:pt x="10311" y="7914"/>
                    <a:pt x="10383" y="7914"/>
                  </a:cubicBezTo>
                  <a:close/>
                  <a:moveTo>
                    <a:pt x="4063" y="8997"/>
                  </a:moveTo>
                  <a:lnTo>
                    <a:pt x="5020" y="9972"/>
                  </a:lnTo>
                  <a:lnTo>
                    <a:pt x="4442" y="10568"/>
                  </a:lnTo>
                  <a:lnTo>
                    <a:pt x="3467" y="9593"/>
                  </a:lnTo>
                  <a:lnTo>
                    <a:pt x="4063" y="8997"/>
                  </a:lnTo>
                  <a:close/>
                  <a:moveTo>
                    <a:pt x="11304" y="8726"/>
                  </a:moveTo>
                  <a:lnTo>
                    <a:pt x="11917" y="9340"/>
                  </a:lnTo>
                  <a:lnTo>
                    <a:pt x="9877" y="11380"/>
                  </a:lnTo>
                  <a:lnTo>
                    <a:pt x="9263" y="10766"/>
                  </a:lnTo>
                  <a:lnTo>
                    <a:pt x="11304" y="8726"/>
                  </a:lnTo>
                  <a:close/>
                  <a:moveTo>
                    <a:pt x="12206" y="9629"/>
                  </a:moveTo>
                  <a:lnTo>
                    <a:pt x="12820" y="10243"/>
                  </a:lnTo>
                  <a:lnTo>
                    <a:pt x="10780" y="12283"/>
                  </a:lnTo>
                  <a:lnTo>
                    <a:pt x="10166" y="11669"/>
                  </a:lnTo>
                  <a:lnTo>
                    <a:pt x="12206" y="9629"/>
                  </a:lnTo>
                  <a:close/>
                  <a:moveTo>
                    <a:pt x="13109" y="10532"/>
                  </a:moveTo>
                  <a:lnTo>
                    <a:pt x="13561" y="10983"/>
                  </a:lnTo>
                  <a:cubicBezTo>
                    <a:pt x="13651" y="11073"/>
                    <a:pt x="13651" y="11254"/>
                    <a:pt x="13561" y="11344"/>
                  </a:cubicBezTo>
                  <a:lnTo>
                    <a:pt x="11881" y="13023"/>
                  </a:lnTo>
                  <a:cubicBezTo>
                    <a:pt x="11845" y="13059"/>
                    <a:pt x="11773" y="13095"/>
                    <a:pt x="11701" y="13095"/>
                  </a:cubicBezTo>
                  <a:cubicBezTo>
                    <a:pt x="11647" y="13095"/>
                    <a:pt x="11574" y="13059"/>
                    <a:pt x="11520" y="13023"/>
                  </a:cubicBezTo>
                  <a:lnTo>
                    <a:pt x="11069" y="12572"/>
                  </a:lnTo>
                  <a:lnTo>
                    <a:pt x="13109" y="10532"/>
                  </a:lnTo>
                  <a:close/>
                  <a:moveTo>
                    <a:pt x="2919" y="1"/>
                  </a:moveTo>
                  <a:cubicBezTo>
                    <a:pt x="2750" y="1"/>
                    <a:pt x="2583" y="68"/>
                    <a:pt x="2456" y="204"/>
                  </a:cubicBezTo>
                  <a:lnTo>
                    <a:pt x="777" y="1865"/>
                  </a:lnTo>
                  <a:cubicBezTo>
                    <a:pt x="651" y="2009"/>
                    <a:pt x="578" y="2172"/>
                    <a:pt x="578" y="2352"/>
                  </a:cubicBezTo>
                  <a:cubicBezTo>
                    <a:pt x="578" y="2533"/>
                    <a:pt x="651" y="2677"/>
                    <a:pt x="777" y="2822"/>
                  </a:cubicBezTo>
                  <a:lnTo>
                    <a:pt x="3756" y="5801"/>
                  </a:lnTo>
                  <a:cubicBezTo>
                    <a:pt x="3901" y="5927"/>
                    <a:pt x="4063" y="6000"/>
                    <a:pt x="4244" y="6000"/>
                  </a:cubicBezTo>
                  <a:cubicBezTo>
                    <a:pt x="4388" y="6000"/>
                    <a:pt x="4551" y="5927"/>
                    <a:pt x="4695" y="5819"/>
                  </a:cubicBezTo>
                  <a:lnTo>
                    <a:pt x="5110" y="6252"/>
                  </a:lnTo>
                  <a:lnTo>
                    <a:pt x="3738" y="7625"/>
                  </a:lnTo>
                  <a:cubicBezTo>
                    <a:pt x="3467" y="7895"/>
                    <a:pt x="3467" y="8347"/>
                    <a:pt x="3738" y="8618"/>
                  </a:cubicBezTo>
                  <a:lnTo>
                    <a:pt x="3810" y="8690"/>
                  </a:lnTo>
                  <a:lnTo>
                    <a:pt x="3215" y="9268"/>
                  </a:lnTo>
                  <a:lnTo>
                    <a:pt x="2637" y="8690"/>
                  </a:lnTo>
                  <a:cubicBezTo>
                    <a:pt x="2330" y="8383"/>
                    <a:pt x="1924" y="8229"/>
                    <a:pt x="1517" y="8229"/>
                  </a:cubicBezTo>
                  <a:cubicBezTo>
                    <a:pt x="1111" y="8229"/>
                    <a:pt x="705" y="8383"/>
                    <a:pt x="398" y="8690"/>
                  </a:cubicBezTo>
                  <a:lnTo>
                    <a:pt x="127" y="8961"/>
                  </a:lnTo>
                  <a:cubicBezTo>
                    <a:pt x="37" y="9051"/>
                    <a:pt x="1" y="9159"/>
                    <a:pt x="1" y="9286"/>
                  </a:cubicBezTo>
                  <a:cubicBezTo>
                    <a:pt x="1" y="9430"/>
                    <a:pt x="37" y="9539"/>
                    <a:pt x="127" y="9629"/>
                  </a:cubicBezTo>
                  <a:lnTo>
                    <a:pt x="3215" y="12734"/>
                  </a:lnTo>
                  <a:cubicBezTo>
                    <a:pt x="3260" y="12770"/>
                    <a:pt x="3314" y="12789"/>
                    <a:pt x="3368" y="12789"/>
                  </a:cubicBezTo>
                  <a:cubicBezTo>
                    <a:pt x="3422" y="12789"/>
                    <a:pt x="3476" y="12770"/>
                    <a:pt x="3522" y="12734"/>
                  </a:cubicBezTo>
                  <a:cubicBezTo>
                    <a:pt x="3612" y="12644"/>
                    <a:pt x="3612" y="12518"/>
                    <a:pt x="3522" y="12427"/>
                  </a:cubicBezTo>
                  <a:lnTo>
                    <a:pt x="416" y="9340"/>
                  </a:lnTo>
                  <a:cubicBezTo>
                    <a:pt x="398" y="9322"/>
                    <a:pt x="398" y="9304"/>
                    <a:pt x="398" y="9304"/>
                  </a:cubicBezTo>
                  <a:cubicBezTo>
                    <a:pt x="398" y="9304"/>
                    <a:pt x="398" y="9268"/>
                    <a:pt x="416" y="9250"/>
                  </a:cubicBezTo>
                  <a:lnTo>
                    <a:pt x="687" y="8979"/>
                  </a:lnTo>
                  <a:cubicBezTo>
                    <a:pt x="913" y="8753"/>
                    <a:pt x="1215" y="8640"/>
                    <a:pt x="1517" y="8640"/>
                  </a:cubicBezTo>
                  <a:cubicBezTo>
                    <a:pt x="1820" y="8640"/>
                    <a:pt x="2122" y="8753"/>
                    <a:pt x="2348" y="8979"/>
                  </a:cubicBezTo>
                  <a:lnTo>
                    <a:pt x="5074" y="11705"/>
                  </a:lnTo>
                  <a:cubicBezTo>
                    <a:pt x="5526" y="12157"/>
                    <a:pt x="5526" y="12915"/>
                    <a:pt x="5074" y="13366"/>
                  </a:cubicBezTo>
                  <a:lnTo>
                    <a:pt x="4804" y="13637"/>
                  </a:lnTo>
                  <a:cubicBezTo>
                    <a:pt x="4785" y="13655"/>
                    <a:pt x="4749" y="13655"/>
                    <a:pt x="4749" y="13655"/>
                  </a:cubicBezTo>
                  <a:cubicBezTo>
                    <a:pt x="4749" y="13655"/>
                    <a:pt x="4731" y="13655"/>
                    <a:pt x="4713" y="13637"/>
                  </a:cubicBezTo>
                  <a:lnTo>
                    <a:pt x="4190" y="13114"/>
                  </a:lnTo>
                  <a:cubicBezTo>
                    <a:pt x="4144" y="13068"/>
                    <a:pt x="4095" y="13046"/>
                    <a:pt x="4045" y="13046"/>
                  </a:cubicBezTo>
                  <a:cubicBezTo>
                    <a:pt x="3996" y="13046"/>
                    <a:pt x="3946" y="13068"/>
                    <a:pt x="3901" y="13114"/>
                  </a:cubicBezTo>
                  <a:cubicBezTo>
                    <a:pt x="3810" y="13204"/>
                    <a:pt x="3810" y="13312"/>
                    <a:pt x="3901" y="13402"/>
                  </a:cubicBezTo>
                  <a:lnTo>
                    <a:pt x="4424" y="13926"/>
                  </a:lnTo>
                  <a:cubicBezTo>
                    <a:pt x="4515" y="14016"/>
                    <a:pt x="4623" y="14052"/>
                    <a:pt x="4749" y="14052"/>
                  </a:cubicBezTo>
                  <a:cubicBezTo>
                    <a:pt x="4894" y="14052"/>
                    <a:pt x="5002" y="14016"/>
                    <a:pt x="5092" y="13926"/>
                  </a:cubicBezTo>
                  <a:lnTo>
                    <a:pt x="5363" y="13655"/>
                  </a:lnTo>
                  <a:cubicBezTo>
                    <a:pt x="5977" y="13041"/>
                    <a:pt x="5977" y="12030"/>
                    <a:pt x="5363" y="11416"/>
                  </a:cubicBezTo>
                  <a:lnTo>
                    <a:pt x="4785" y="10839"/>
                  </a:lnTo>
                  <a:lnTo>
                    <a:pt x="5363" y="10243"/>
                  </a:lnTo>
                  <a:lnTo>
                    <a:pt x="5435" y="10315"/>
                  </a:lnTo>
                  <a:cubicBezTo>
                    <a:pt x="5562" y="10441"/>
                    <a:pt x="5742" y="10514"/>
                    <a:pt x="5923" y="10514"/>
                  </a:cubicBezTo>
                  <a:cubicBezTo>
                    <a:pt x="6104" y="10514"/>
                    <a:pt x="6284" y="10441"/>
                    <a:pt x="6429" y="10315"/>
                  </a:cubicBezTo>
                  <a:lnTo>
                    <a:pt x="7801" y="8943"/>
                  </a:lnTo>
                  <a:lnTo>
                    <a:pt x="8234" y="9358"/>
                  </a:lnTo>
                  <a:cubicBezTo>
                    <a:pt x="7981" y="9629"/>
                    <a:pt x="7999" y="10044"/>
                    <a:pt x="8252" y="10297"/>
                  </a:cubicBezTo>
                  <a:lnTo>
                    <a:pt x="11231" y="13258"/>
                  </a:lnTo>
                  <a:cubicBezTo>
                    <a:pt x="11376" y="13402"/>
                    <a:pt x="11520" y="13475"/>
                    <a:pt x="11701" y="13475"/>
                  </a:cubicBezTo>
                  <a:cubicBezTo>
                    <a:pt x="11881" y="13475"/>
                    <a:pt x="12044" y="13402"/>
                    <a:pt x="12188" y="13258"/>
                  </a:cubicBezTo>
                  <a:lnTo>
                    <a:pt x="13849" y="11597"/>
                  </a:lnTo>
                  <a:cubicBezTo>
                    <a:pt x="14102" y="11380"/>
                    <a:pt x="14102" y="10947"/>
                    <a:pt x="13849" y="10694"/>
                  </a:cubicBezTo>
                  <a:lnTo>
                    <a:pt x="10870" y="7715"/>
                  </a:lnTo>
                  <a:cubicBezTo>
                    <a:pt x="10739" y="7584"/>
                    <a:pt x="10565" y="7516"/>
                    <a:pt x="10392" y="7516"/>
                  </a:cubicBezTo>
                  <a:cubicBezTo>
                    <a:pt x="10231" y="7516"/>
                    <a:pt x="10071" y="7575"/>
                    <a:pt x="9949" y="7697"/>
                  </a:cubicBezTo>
                  <a:lnTo>
                    <a:pt x="9516" y="7263"/>
                  </a:lnTo>
                  <a:lnTo>
                    <a:pt x="11611" y="5169"/>
                  </a:lnTo>
                  <a:cubicBezTo>
                    <a:pt x="11755" y="5025"/>
                    <a:pt x="11827" y="4844"/>
                    <a:pt x="11827" y="4663"/>
                  </a:cubicBezTo>
                  <a:cubicBezTo>
                    <a:pt x="11827" y="4537"/>
                    <a:pt x="11773" y="4393"/>
                    <a:pt x="11701" y="4284"/>
                  </a:cubicBezTo>
                  <a:lnTo>
                    <a:pt x="12116" y="3887"/>
                  </a:lnTo>
                  <a:cubicBezTo>
                    <a:pt x="12387" y="3616"/>
                    <a:pt x="12387" y="3165"/>
                    <a:pt x="12116" y="2894"/>
                  </a:cubicBezTo>
                  <a:lnTo>
                    <a:pt x="11195" y="1955"/>
                  </a:lnTo>
                  <a:cubicBezTo>
                    <a:pt x="11051" y="1829"/>
                    <a:pt x="10870" y="1757"/>
                    <a:pt x="10690" y="1757"/>
                  </a:cubicBezTo>
                  <a:cubicBezTo>
                    <a:pt x="10509" y="1757"/>
                    <a:pt x="10329" y="1829"/>
                    <a:pt x="10202" y="1955"/>
                  </a:cubicBezTo>
                  <a:lnTo>
                    <a:pt x="9787" y="2370"/>
                  </a:lnTo>
                  <a:cubicBezTo>
                    <a:pt x="9679" y="2298"/>
                    <a:pt x="9534" y="2262"/>
                    <a:pt x="9408" y="2262"/>
                  </a:cubicBezTo>
                  <a:cubicBezTo>
                    <a:pt x="9227" y="2262"/>
                    <a:pt x="9047" y="2316"/>
                    <a:pt x="8902" y="2461"/>
                  </a:cubicBezTo>
                  <a:lnTo>
                    <a:pt x="8631" y="2732"/>
                  </a:lnTo>
                  <a:cubicBezTo>
                    <a:pt x="8541" y="2822"/>
                    <a:pt x="8541" y="2930"/>
                    <a:pt x="8631" y="3020"/>
                  </a:cubicBezTo>
                  <a:cubicBezTo>
                    <a:pt x="8676" y="3066"/>
                    <a:pt x="8731" y="3088"/>
                    <a:pt x="8785" y="3088"/>
                  </a:cubicBezTo>
                  <a:cubicBezTo>
                    <a:pt x="8839" y="3088"/>
                    <a:pt x="8893" y="3066"/>
                    <a:pt x="8938" y="3020"/>
                  </a:cubicBezTo>
                  <a:lnTo>
                    <a:pt x="9209" y="2750"/>
                  </a:lnTo>
                  <a:cubicBezTo>
                    <a:pt x="9245" y="2713"/>
                    <a:pt x="9336" y="2659"/>
                    <a:pt x="9408" y="2659"/>
                  </a:cubicBezTo>
                  <a:cubicBezTo>
                    <a:pt x="9462" y="2659"/>
                    <a:pt x="9570" y="2677"/>
                    <a:pt x="9606" y="2750"/>
                  </a:cubicBezTo>
                  <a:lnTo>
                    <a:pt x="11322" y="4465"/>
                  </a:lnTo>
                  <a:cubicBezTo>
                    <a:pt x="11376" y="4519"/>
                    <a:pt x="11412" y="4609"/>
                    <a:pt x="11412" y="4663"/>
                  </a:cubicBezTo>
                  <a:cubicBezTo>
                    <a:pt x="11412" y="4736"/>
                    <a:pt x="11394" y="4826"/>
                    <a:pt x="11322" y="4880"/>
                  </a:cubicBezTo>
                  <a:lnTo>
                    <a:pt x="7963" y="8239"/>
                  </a:lnTo>
                  <a:lnTo>
                    <a:pt x="5833" y="6108"/>
                  </a:lnTo>
                  <a:lnTo>
                    <a:pt x="8252" y="3707"/>
                  </a:lnTo>
                  <a:cubicBezTo>
                    <a:pt x="8342" y="3616"/>
                    <a:pt x="8342" y="3490"/>
                    <a:pt x="8252" y="3400"/>
                  </a:cubicBezTo>
                  <a:cubicBezTo>
                    <a:pt x="8207" y="3354"/>
                    <a:pt x="8157" y="3332"/>
                    <a:pt x="8108" y="3332"/>
                  </a:cubicBezTo>
                  <a:cubicBezTo>
                    <a:pt x="8058" y="3332"/>
                    <a:pt x="8008" y="3354"/>
                    <a:pt x="7963" y="3400"/>
                  </a:cubicBezTo>
                  <a:lnTo>
                    <a:pt x="6826" y="4537"/>
                  </a:lnTo>
                  <a:lnTo>
                    <a:pt x="6410" y="4104"/>
                  </a:lnTo>
                  <a:cubicBezTo>
                    <a:pt x="6519" y="3977"/>
                    <a:pt x="6591" y="3815"/>
                    <a:pt x="6591" y="3652"/>
                  </a:cubicBezTo>
                  <a:cubicBezTo>
                    <a:pt x="6591" y="3472"/>
                    <a:pt x="6519" y="3309"/>
                    <a:pt x="6374" y="3183"/>
                  </a:cubicBezTo>
                  <a:lnTo>
                    <a:pt x="3395" y="204"/>
                  </a:lnTo>
                  <a:cubicBezTo>
                    <a:pt x="3260" y="68"/>
                    <a:pt x="3088" y="1"/>
                    <a:pt x="2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3552365" y="3262449"/>
              <a:ext cx="62046" cy="56927"/>
            </a:xfrm>
            <a:custGeom>
              <a:avLst/>
              <a:gdLst/>
              <a:ahLst/>
              <a:cxnLst/>
              <a:rect l="l" t="t" r="r" b="b"/>
              <a:pathLst>
                <a:path w="1915" h="1757" extrusionOk="0">
                  <a:moveTo>
                    <a:pt x="958" y="420"/>
                  </a:moveTo>
                  <a:cubicBezTo>
                    <a:pt x="1066" y="420"/>
                    <a:pt x="1174" y="456"/>
                    <a:pt x="1265" y="546"/>
                  </a:cubicBezTo>
                  <a:cubicBezTo>
                    <a:pt x="1445" y="727"/>
                    <a:pt x="1445" y="1034"/>
                    <a:pt x="1265" y="1214"/>
                  </a:cubicBezTo>
                  <a:cubicBezTo>
                    <a:pt x="1174" y="1305"/>
                    <a:pt x="1057" y="1350"/>
                    <a:pt x="940" y="1350"/>
                  </a:cubicBezTo>
                  <a:cubicBezTo>
                    <a:pt x="822" y="1350"/>
                    <a:pt x="705" y="1305"/>
                    <a:pt x="615" y="1214"/>
                  </a:cubicBezTo>
                  <a:cubicBezTo>
                    <a:pt x="452" y="1034"/>
                    <a:pt x="452" y="727"/>
                    <a:pt x="633" y="546"/>
                  </a:cubicBezTo>
                  <a:cubicBezTo>
                    <a:pt x="723" y="456"/>
                    <a:pt x="831" y="420"/>
                    <a:pt x="958" y="420"/>
                  </a:cubicBezTo>
                  <a:close/>
                  <a:moveTo>
                    <a:pt x="967" y="0"/>
                  </a:moveTo>
                  <a:cubicBezTo>
                    <a:pt x="741" y="0"/>
                    <a:pt x="515" y="86"/>
                    <a:pt x="344" y="257"/>
                  </a:cubicBezTo>
                  <a:cubicBezTo>
                    <a:pt x="1" y="601"/>
                    <a:pt x="1" y="1160"/>
                    <a:pt x="344" y="1503"/>
                  </a:cubicBezTo>
                  <a:cubicBezTo>
                    <a:pt x="524" y="1684"/>
                    <a:pt x="741" y="1756"/>
                    <a:pt x="976" y="1756"/>
                  </a:cubicBezTo>
                  <a:cubicBezTo>
                    <a:pt x="1192" y="1756"/>
                    <a:pt x="1427" y="1666"/>
                    <a:pt x="1590" y="1503"/>
                  </a:cubicBezTo>
                  <a:cubicBezTo>
                    <a:pt x="1915" y="1160"/>
                    <a:pt x="1915" y="601"/>
                    <a:pt x="1590" y="257"/>
                  </a:cubicBezTo>
                  <a:cubicBezTo>
                    <a:pt x="1418" y="86"/>
                    <a:pt x="1192" y="0"/>
                    <a:pt x="9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3507329" y="3317723"/>
              <a:ext cx="50350" cy="49604"/>
            </a:xfrm>
            <a:custGeom>
              <a:avLst/>
              <a:gdLst/>
              <a:ahLst/>
              <a:cxnLst/>
              <a:rect l="l" t="t" r="r" b="b"/>
              <a:pathLst>
                <a:path w="1554" h="1531" extrusionOk="0">
                  <a:moveTo>
                    <a:pt x="1318" y="0"/>
                  </a:moveTo>
                  <a:cubicBezTo>
                    <a:pt x="1269" y="0"/>
                    <a:pt x="1219" y="23"/>
                    <a:pt x="1174" y="68"/>
                  </a:cubicBezTo>
                  <a:lnTo>
                    <a:pt x="91" y="1170"/>
                  </a:lnTo>
                  <a:cubicBezTo>
                    <a:pt x="0" y="1260"/>
                    <a:pt x="0" y="1368"/>
                    <a:pt x="91" y="1458"/>
                  </a:cubicBezTo>
                  <a:cubicBezTo>
                    <a:pt x="127" y="1513"/>
                    <a:pt x="163" y="1531"/>
                    <a:pt x="217" y="1531"/>
                  </a:cubicBezTo>
                  <a:cubicBezTo>
                    <a:pt x="271" y="1531"/>
                    <a:pt x="325" y="1513"/>
                    <a:pt x="362" y="1458"/>
                  </a:cubicBezTo>
                  <a:lnTo>
                    <a:pt x="1463" y="357"/>
                  </a:lnTo>
                  <a:cubicBezTo>
                    <a:pt x="1553" y="267"/>
                    <a:pt x="1553" y="158"/>
                    <a:pt x="1463" y="68"/>
                  </a:cubicBezTo>
                  <a:cubicBezTo>
                    <a:pt x="1418" y="23"/>
                    <a:pt x="1368" y="0"/>
                    <a:pt x="1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115945" y="486092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3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REQUIRED TECHNOLOGY</a:t>
            </a:r>
            <a:endParaRPr dirty="0"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Including Teams, PowerPoint, Word, and Project</a:t>
            </a:r>
            <a:endParaRPr dirty="0"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2"/>
          </p:nvPr>
        </p:nvSpPr>
        <p:spPr>
          <a:xfrm>
            <a:off x="5567584" y="1977755"/>
            <a:ext cx="24759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</a:rPr>
              <a:t>Figma</a:t>
            </a:r>
            <a:r>
              <a:rPr lang="en-US" dirty="0">
                <a:effectLst/>
                <a:latin typeface="Arial" panose="020B0604020202020204" pitchFamily="34" charset="0"/>
              </a:rPr>
              <a:t>, Illustrator, and Photoshop</a:t>
            </a:r>
            <a:endParaRPr dirty="0"/>
          </a:p>
        </p:txBody>
      </p:sp>
      <p:sp>
        <p:nvSpPr>
          <p:cNvPr id="461" name="Google Shape;461;p46"/>
          <p:cNvSpPr txBox="1">
            <a:spLocks noGrp="1"/>
          </p:cNvSpPr>
          <p:nvPr>
            <p:ph type="subTitle" idx="4"/>
          </p:nvPr>
        </p:nvSpPr>
        <p:spPr>
          <a:xfrm>
            <a:off x="3429119" y="3154641"/>
            <a:ext cx="2285761" cy="1835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HTML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CSS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</a:t>
            </a:r>
            <a:r>
              <a:rPr lang="en-US" dirty="0">
                <a:latin typeface="Arial" panose="020B0604020202020204" pitchFamily="34" charset="0"/>
              </a:rPr>
              <a:t>Bootstrap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jQuery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4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/>
                <a:latin typeface="Arial" panose="020B0604020202020204" pitchFamily="34" charset="0"/>
              </a:rPr>
              <a:t>MS Office</a:t>
            </a:r>
            <a:endParaRPr b="1" dirty="0"/>
          </a:p>
        </p:txBody>
      </p:sp>
      <p:sp>
        <p:nvSpPr>
          <p:cNvPr id="465" name="Google Shape;465;p46"/>
          <p:cNvSpPr txBox="1">
            <a:spLocks noGrp="1"/>
          </p:cNvSpPr>
          <p:nvPr>
            <p:ph type="subTitle" idx="8"/>
          </p:nvPr>
        </p:nvSpPr>
        <p:spPr>
          <a:xfrm>
            <a:off x="5305887" y="1564669"/>
            <a:ext cx="2999294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/>
                <a:latin typeface="Arial" panose="020B0604020202020204" pitchFamily="34" charset="0"/>
              </a:rPr>
              <a:t>Adobe Creative Cloud</a:t>
            </a:r>
            <a:endParaRPr b="1" dirty="0"/>
          </a:p>
        </p:txBody>
      </p:sp>
      <p:sp>
        <p:nvSpPr>
          <p:cNvPr id="467" name="Google Shape;467;p46"/>
          <p:cNvSpPr txBox="1">
            <a:spLocks noGrp="1"/>
          </p:cNvSpPr>
          <p:nvPr>
            <p:ph type="subTitle" idx="13"/>
          </p:nvPr>
        </p:nvSpPr>
        <p:spPr>
          <a:xfrm>
            <a:off x="3263059" y="2741555"/>
            <a:ext cx="2617882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/>
                <a:latin typeface="Arial" panose="020B0604020202020204" pitchFamily="34" charset="0"/>
              </a:rPr>
              <a:t>Development stage</a:t>
            </a:r>
            <a:endParaRPr b="1" dirty="0"/>
          </a:p>
        </p:txBody>
      </p:sp>
      <p:pic>
        <p:nvPicPr>
          <p:cNvPr id="15" name="Picture 14" descr="Logo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322" y="3643192"/>
            <a:ext cx="2002246" cy="199824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968625" y="4836795"/>
            <a:ext cx="2912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6" name="Group 20"/>
          <p:cNvGrpSpPr>
            <a:grpSpLocks noGrp="1" noRot="1" noChangeAspect="1" noMove="1" noResize="1" noUngrp="1"/>
          </p:cNvGrpSpPr>
          <p:nvPr/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018" y="1169826"/>
            <a:ext cx="2429121" cy="2351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en-US" cap="all" spc="-100">
                <a:solidFill>
                  <a:srgbClr val="FFFFFF"/>
                </a:solidFill>
              </a:rPr>
              <a:t>Gantt Chart Timeline</a:t>
            </a:r>
            <a:endParaRPr lang="en-US" cap="all" spc="-100">
              <a:solidFill>
                <a:srgbClr val="FFFFFF"/>
              </a:solidFill>
            </a:endParaRPr>
          </a:p>
        </p:txBody>
      </p:sp>
      <p:sp useBgFill="1">
        <p:nvSpPr>
          <p:cNvPr id="4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400" y="0"/>
            <a:ext cx="612655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914488" y="0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3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00213" y="-879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268943" y="-879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3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00213" y="483092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/>
          <p:cNvGraphicFramePr/>
          <p:nvPr/>
        </p:nvGraphicFramePr>
        <p:xfrm>
          <a:off x="155951" y="-879"/>
          <a:ext cx="5969203" cy="280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5951" y="3001192"/>
          <a:ext cx="5778500" cy="16840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09600"/>
                <a:gridCol w="2044700"/>
                <a:gridCol w="609600"/>
                <a:gridCol w="1282700"/>
                <a:gridCol w="12319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Sr 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Task 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Finish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05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Initial Planning for project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1/17/23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1/31/23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Starting Phase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1/31/23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2/5/23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Designing Phase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2/5/23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3/2/23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Starting development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3/2/23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Final changes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4/20/23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Testing Phase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4/21/23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4/23/23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Final Deployment of project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4/24/23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4/26/23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54325" y="203835"/>
            <a:ext cx="3753485" cy="764540"/>
          </a:xfrm>
        </p:spPr>
        <p:txBody>
          <a:bodyPr/>
          <a:p>
            <a:pPr algn="ctr"/>
            <a:r>
              <a:rPr lang="en-US" sz="2800">
                <a:latin typeface="Arial Black" panose="020B0A04020102020204" charset="0"/>
                <a:cs typeface="Arial Black" panose="020B0A04020102020204" charset="0"/>
              </a:rPr>
              <a:t>Home Page </a:t>
            </a:r>
            <a:endParaRPr lang="en-US" sz="28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Picture 4" descr="Screenshot 2023-04-27 at 11.59.4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1155065"/>
            <a:ext cx="7600315" cy="3493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8355" y="4648835"/>
            <a:ext cx="75260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i="1">
                <a:latin typeface="Times New Roman Bold Italic" panose="02020603050405020304" charset="0"/>
                <a:cs typeface="Times New Roman Bold Italic" panose="02020603050405020304" charset="0"/>
              </a:rPr>
              <a:t>Here, We have a 5 nav bar which includes the home, pages, services, project, Blog</a:t>
            </a:r>
            <a:endParaRPr lang="en-US" b="1" i="1">
              <a:latin typeface="Times New Roman Bold Italic" panose="02020603050405020304" charset="0"/>
              <a:cs typeface="Times New Roman Bold Italic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274695" y="4869815"/>
            <a:ext cx="2912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0165" y="142240"/>
            <a:ext cx="3963670" cy="838835"/>
          </a:xfrm>
        </p:spPr>
        <p:txBody>
          <a:bodyPr/>
          <a:p>
            <a:r>
              <a:rPr lang="en-US" sz="2800" b="1">
                <a:latin typeface="Arial Black" panose="020B0A04020102020204" charset="0"/>
                <a:cs typeface="Arial Black" panose="020B0A04020102020204" charset="0"/>
              </a:rPr>
              <a:t>Other pages</a:t>
            </a:r>
            <a:endParaRPr lang="en-US" sz="2800" b="1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Picture 4" descr="Screenshot 2023-04-27 at 12.08.26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981075"/>
            <a:ext cx="4572000" cy="3964305"/>
          </a:xfrm>
          <a:prstGeom prst="rect">
            <a:avLst/>
          </a:prstGeom>
        </p:spPr>
      </p:pic>
      <p:pic>
        <p:nvPicPr>
          <p:cNvPr id="6" name="Picture 5" descr="Screenshot 2023-04-27 at 12.08.5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5" y="980440"/>
            <a:ext cx="4413885" cy="39649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15945" y="483679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3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322" y="3643192"/>
            <a:ext cx="2002246" cy="19982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2705" y="302260"/>
            <a:ext cx="6951980" cy="935990"/>
          </a:xfrm>
        </p:spPr>
        <p:txBody>
          <a:bodyPr/>
          <a:p>
            <a:pPr algn="ctr"/>
            <a:r>
              <a:rPr lang="en-US" sz="2800">
                <a:latin typeface="Arial Black" panose="020B0A04020102020204" charset="0"/>
                <a:cs typeface="Arial Black" panose="020B0A04020102020204" charset="0"/>
              </a:rPr>
              <a:t>For more info visit our site:</a:t>
            </a:r>
            <a:br>
              <a:rPr lang="en-US" sz="2800">
                <a:latin typeface="Arial Black" panose="020B0A04020102020204" charset="0"/>
                <a:cs typeface="Arial Black" panose="020B0A04020102020204" charset="0"/>
              </a:rPr>
            </a:br>
            <a:r>
              <a:rPr lang="en-US" sz="1600">
                <a:latin typeface="Arial Black" panose="020B0A04020102020204" charset="0"/>
                <a:cs typeface="Arial Black" panose="020B0A04020102020204" charset="0"/>
                <a:hlinkClick r:id="rId2" tooltip="" action="ppaction://hlinkfile"/>
              </a:rPr>
              <a:t>website</a:t>
            </a:r>
            <a:r>
              <a:rPr lang="en-US" sz="1600">
                <a:latin typeface="Arial Black" panose="020B0A04020102020204" charset="0"/>
                <a:cs typeface="Arial Black" panose="020B0A04020102020204" charset="0"/>
              </a:rPr>
              <a:t>(https://mnpansuriya.netlify.app/)</a:t>
            </a:r>
            <a:r>
              <a:rPr lang="en-US" sz="2800">
                <a:latin typeface="Arial Black" panose="020B0A04020102020204" charset="0"/>
                <a:cs typeface="Arial Black" panose="020B0A04020102020204" charset="0"/>
              </a:rPr>
              <a:t> </a:t>
            </a:r>
            <a:endParaRPr lang="en-US" sz="28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62405" y="1688465"/>
            <a:ext cx="667194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General Information:  So basically our site indicates clients working experience , portfolio and many more.</a:t>
            </a:r>
            <a:endParaRPr lang="en-US"/>
          </a:p>
          <a:p>
            <a:r>
              <a:rPr lang="en-US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Bold" panose="020B0604020202020204" charset="0"/>
                <a:cs typeface="Arial Bold" panose="020B0604020202020204" charset="0"/>
              </a:rPr>
              <a:t>For example:</a:t>
            </a:r>
            <a:r>
              <a:rPr lang="en-US"/>
              <a:t>  </a:t>
            </a:r>
            <a:r>
              <a:rPr lang="en-US" b="1">
                <a:latin typeface="Arial Bold" panose="020B0604020202020204" charset="0"/>
                <a:cs typeface="Arial Bold" panose="020B0604020202020204" charset="0"/>
              </a:rPr>
              <a:t>Years of experience, </a:t>
            </a:r>
            <a:endParaRPr lang="en-US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r>
              <a:rPr lang="en-US" b="1">
                <a:latin typeface="Arial Bold" panose="020B0604020202020204" charset="0"/>
                <a:cs typeface="Arial Bold" panose="020B0604020202020204" charset="0"/>
              </a:rPr>
              <a:t>	      Success Project, </a:t>
            </a:r>
            <a:endParaRPr lang="en-US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r>
              <a:rPr lang="en-US" b="1">
                <a:latin typeface="Arial Bold" panose="020B0604020202020204" charset="0"/>
                <a:cs typeface="Arial Bold" panose="020B0604020202020204" charset="0"/>
              </a:rPr>
              <a:t>	      Active Project, </a:t>
            </a:r>
            <a:endParaRPr lang="en-US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r>
              <a:rPr lang="en-US" b="1">
                <a:latin typeface="Arial Bold" panose="020B0604020202020204" charset="0"/>
                <a:cs typeface="Arial Bold" panose="020B0604020202020204" charset="0"/>
              </a:rPr>
              <a:t>	      Happy Customer. </a:t>
            </a:r>
            <a:endParaRPr lang="en-US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en-US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97865" y="3451225"/>
            <a:ext cx="76492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Black" panose="020B0A04020102020204" charset="0"/>
                <a:cs typeface="Arial Black" panose="020B0A04020102020204" charset="0"/>
              </a:rPr>
              <a:t>Developers</a:t>
            </a:r>
            <a:r>
              <a:rPr lang="en-US"/>
              <a:t> : </a:t>
            </a:r>
            <a:r>
              <a:rPr lang="en-US">
                <a:solidFill>
                  <a:srgbClr val="FF0000"/>
                </a:solidFill>
                <a:latin typeface="Apple Chancery" panose="03020702040506060504" charset="0"/>
                <a:cs typeface="Apple Chancery" panose="03020702040506060504" charset="0"/>
              </a:rPr>
              <a:t>Nirmeet Pansuriya, </a:t>
            </a:r>
            <a:endParaRPr lang="en-US">
              <a:solidFill>
                <a:srgbClr val="FF0000"/>
              </a:solidFill>
              <a:latin typeface="Apple Chancery" panose="03020702040506060504" charset="0"/>
              <a:cs typeface="Apple Chancery" panose="03020702040506060504" charset="0"/>
            </a:endParaRPr>
          </a:p>
          <a:p>
            <a:r>
              <a:rPr lang="en-US">
                <a:solidFill>
                  <a:srgbClr val="FF0000"/>
                </a:solidFill>
                <a:latin typeface="Apple Chancery" panose="03020702040506060504" charset="0"/>
                <a:cs typeface="Apple Chancery" panose="03020702040506060504" charset="0"/>
              </a:rPr>
              <a:t>			Nisarg Patel, </a:t>
            </a:r>
            <a:endParaRPr lang="en-US">
              <a:solidFill>
                <a:srgbClr val="FF0000"/>
              </a:solidFill>
              <a:latin typeface="Apple Chancery" panose="03020702040506060504" charset="0"/>
              <a:cs typeface="Apple Chancery" panose="03020702040506060504" charset="0"/>
            </a:endParaRPr>
          </a:p>
          <a:p>
            <a:r>
              <a:rPr lang="en-US">
                <a:solidFill>
                  <a:srgbClr val="FF0000"/>
                </a:solidFill>
                <a:latin typeface="Apple Chancery" panose="03020702040506060504" charset="0"/>
                <a:cs typeface="Apple Chancery" panose="03020702040506060504" charset="0"/>
              </a:rPr>
              <a:t>  				Viraj Patel, </a:t>
            </a:r>
            <a:endParaRPr lang="en-US">
              <a:solidFill>
                <a:srgbClr val="FF0000"/>
              </a:solidFill>
              <a:latin typeface="Apple Chancery" panose="03020702040506060504" charset="0"/>
              <a:cs typeface="Apple Chancery" panose="03020702040506060504" charset="0"/>
            </a:endParaRPr>
          </a:p>
          <a:p>
            <a:r>
              <a:rPr lang="en-US">
                <a:solidFill>
                  <a:srgbClr val="FF0000"/>
                </a:solidFill>
                <a:latin typeface="Apple Chancery" panose="03020702040506060504" charset="0"/>
                <a:cs typeface="Apple Chancery" panose="03020702040506060504" charset="0"/>
                <a:sym typeface="+mn-ea"/>
              </a:rPr>
              <a:t>					Prem Parikh</a:t>
            </a:r>
            <a:endParaRPr lang="en-US">
              <a:solidFill>
                <a:srgbClr val="FF0000"/>
              </a:solidFill>
              <a:latin typeface="Apple Chancery" panose="03020702040506060504" charset="0"/>
              <a:cs typeface="Apple Chancery" panose="030207020405060605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115945" y="483679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JANA CARR</a:t>
            </a:r>
            <a:endParaRPr lang="en-GB"/>
          </a:p>
        </p:txBody>
      </p:sp>
      <p:sp>
        <p:nvSpPr>
          <p:cNvPr id="745" name="Google Shape;745;p59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SHANE MAY</a:t>
            </a:r>
            <a:endParaRPr lang="en-GB"/>
          </a:p>
        </p:txBody>
      </p:sp>
      <p:sp>
        <p:nvSpPr>
          <p:cNvPr id="746" name="Google Shape;746;p59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speak a bit about this person here</a:t>
            </a:r>
            <a:endParaRPr lang="en-GB"/>
          </a:p>
        </p:txBody>
      </p:sp>
      <p:sp>
        <p:nvSpPr>
          <p:cNvPr id="747" name="Google Shape;747;p5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speak a bit about this person here</a:t>
            </a:r>
            <a:endParaRPr lang="en-GB"/>
          </a:p>
        </p:txBody>
      </p:sp>
      <p:sp>
        <p:nvSpPr>
          <p:cNvPr id="741" name="Google Shape;741;p59"/>
          <p:cNvSpPr txBox="1">
            <a:spLocks noGrp="1"/>
          </p:cNvSpPr>
          <p:nvPr>
            <p:ph type="title"/>
          </p:nvPr>
        </p:nvSpPr>
        <p:spPr>
          <a:xfrm>
            <a:off x="2323947" y="1516653"/>
            <a:ext cx="8221633" cy="166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effectLst/>
                <a:latin typeface="Arial" panose="020B0604020202020204" pitchFamily="34" charset="0"/>
              </a:rPr>
              <a:t>Are there any</a:t>
            </a:r>
            <a:br>
              <a:rPr lang="en-US" sz="4800" dirty="0"/>
            </a:br>
            <a:r>
              <a:rPr lang="en-US" sz="4800" dirty="0">
                <a:effectLst/>
                <a:latin typeface="Arial" panose="020B0604020202020204" pitchFamily="34" charset="0"/>
              </a:rPr>
              <a:t>questions?</a:t>
            </a:r>
            <a:endParaRPr sz="4800" dirty="0"/>
          </a:p>
        </p:txBody>
      </p:sp>
      <p:sp>
        <p:nvSpPr>
          <p:cNvPr id="742" name="Google Shape;742;p59"/>
          <p:cNvSpPr/>
          <p:nvPr/>
        </p:nvSpPr>
        <p:spPr>
          <a:xfrm>
            <a:off x="5288100" y="3118100"/>
            <a:ext cx="3855900" cy="1490400"/>
          </a:xfrm>
          <a:prstGeom prst="rect">
            <a:avLst/>
          </a:prstGeom>
          <a:solidFill>
            <a:srgbClr val="556F5D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59"/>
          <p:cNvSpPr/>
          <p:nvPr/>
        </p:nvSpPr>
        <p:spPr>
          <a:xfrm>
            <a:off x="0" y="1132325"/>
            <a:ext cx="3855900" cy="1487400"/>
          </a:xfrm>
          <a:prstGeom prst="rect">
            <a:avLst/>
          </a:prstGeom>
          <a:solidFill>
            <a:srgbClr val="556F5D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Text Box 1"/>
          <p:cNvSpPr txBox="1"/>
          <p:nvPr/>
        </p:nvSpPr>
        <p:spPr>
          <a:xfrm>
            <a:off x="3115945" y="483679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1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9" y="1914061"/>
            <a:ext cx="7704000" cy="572700"/>
          </a:xfrm>
        </p:spPr>
        <p:txBody>
          <a:bodyPr/>
          <a:lstStyle/>
          <a:p>
            <a:pPr algn="ctr"/>
            <a:r>
              <a:rPr lang="en-US" sz="11500" dirty="0">
                <a:effectLst/>
                <a:latin typeface="Arial" panose="020B0604020202020204" pitchFamily="34" charset="0"/>
              </a:rPr>
              <a:t>Thank You</a:t>
            </a:r>
            <a:endParaRPr lang="en-US" sz="1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745" b="28814"/>
          <a:stretch>
            <a:fillRect/>
          </a:stretch>
        </p:blipFill>
        <p:spPr>
          <a:xfrm flipH="1">
            <a:off x="223" y="-26587"/>
            <a:ext cx="9143777" cy="3860875"/>
          </a:xfrm>
          <a:prstGeom prst="rect">
            <a:avLst/>
          </a:prstGeom>
        </p:spPr>
      </p:pic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607768" y="1120836"/>
            <a:ext cx="7598100" cy="1758000"/>
          </a:xfrm>
          <a:prstGeom prst="rect">
            <a:avLst/>
          </a:prstGeom>
          <a:solidFill>
            <a:srgbClr val="002060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CIVIL ENGINEERING INDIAN COMPANY</a:t>
            </a:r>
            <a:endParaRPr dirty="0"/>
          </a:p>
        </p:txBody>
      </p:sp>
      <p:pic>
        <p:nvPicPr>
          <p:cNvPr id="9" name="Picture 8" descr="Logo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43" y="2878836"/>
            <a:ext cx="3312114" cy="3305489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27045" y="4911090"/>
            <a:ext cx="2912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  <a:hlinkClick r:id="rId4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 t="27690" b="276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THE COMPANY</a:t>
            </a:r>
            <a:endParaRPr dirty="0"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  <a:solidFill>
            <a:srgbClr val="002060">
              <a:alpha val="934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b="1" i="0" dirty="0">
                <a:solidFill>
                  <a:srgbClr val="FF66CC"/>
                </a:solidFill>
                <a:effectLst/>
                <a:latin typeface="Söhne"/>
              </a:rPr>
              <a:t>"Building Quality into Every Project"</a:t>
            </a:r>
            <a:endParaRPr lang="en-US" sz="1600" b="1" i="0" dirty="0">
              <a:solidFill>
                <a:srgbClr val="FF66CC"/>
              </a:solidFill>
              <a:effectLst/>
              <a:latin typeface="Söh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37"/>
          <p:cNvSpPr/>
          <p:nvPr/>
        </p:nvSpPr>
        <p:spPr>
          <a:xfrm>
            <a:off x="5473300" y="0"/>
            <a:ext cx="3382200" cy="303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Logo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634" y="3805247"/>
            <a:ext cx="1768484" cy="1764947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98575" y="4911725"/>
            <a:ext cx="6034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ym typeface="+mn-ea"/>
              </a:rPr>
              <a:t>    </a:t>
            </a:r>
            <a:r>
              <a:rPr lang="en-US">
                <a:sym typeface="+mn-ea"/>
                <a:hlinkClick r:id="rId3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3420" r="234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2" name="Google Shape;252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Body)"/>
              </a:rPr>
              <a:t>More than a decade since establishment, M.N Pansuriya through it’s subsidiaries, operates, constructs and maintains Indian Railways construction across the country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 (Body)"/>
            </a:endParaRPr>
          </a:p>
        </p:txBody>
      </p:sp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157397" y="689548"/>
            <a:ext cx="4247503" cy="1281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THE COMPANY</a:t>
            </a:r>
            <a:endParaRPr dirty="0"/>
          </a:p>
        </p:txBody>
      </p:sp>
      <p:sp>
        <p:nvSpPr>
          <p:cNvPr id="254" name="Google Shape;254;p39"/>
          <p:cNvSpPr/>
          <p:nvPr/>
        </p:nvSpPr>
        <p:spPr>
          <a:xfrm>
            <a:off x="8093175" y="1790700"/>
            <a:ext cx="1050900" cy="15621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Logo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0" y="3713310"/>
            <a:ext cx="1868116" cy="18643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24865" y="491045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ym typeface="+mn-ea"/>
                <a:hlinkClick r:id="rId4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2583" b="32583"/>
          <a:stretch>
            <a:fillRect/>
          </a:stretch>
        </p:blipFill>
        <p:spPr>
          <a:xfrm flipH="1">
            <a:off x="486750" y="2329445"/>
            <a:ext cx="8170500" cy="1894800"/>
          </a:xfrm>
          <a:prstGeom prst="rect">
            <a:avLst/>
          </a:prstGeom>
        </p:spPr>
      </p:pic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0" algn="ctr">
              <a:buNone/>
            </a:pPr>
            <a:r>
              <a:rPr 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Selawik" panose="020B0502040204020203" pitchFamily="34" charset="0"/>
              </a:rPr>
              <a:t>some general aspects that could be included in a project scope for a civil engineering company web site development</a:t>
            </a:r>
            <a:endParaRPr lang="en-US" sz="1800" i="0" dirty="0">
              <a:solidFill>
                <a:schemeClr val="bg1">
                  <a:lumMod val="50000"/>
                </a:schemeClr>
              </a:solidFill>
              <a:effectLst/>
              <a:latin typeface="Selawik" panose="020B0502040204020203" pitchFamily="34" charset="0"/>
            </a:endParaRPr>
          </a:p>
        </p:txBody>
      </p:sp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PROJECT</a:t>
            </a:r>
            <a:endParaRPr lang="en-US" dirty="0"/>
          </a:p>
        </p:txBody>
      </p:sp>
      <p:sp>
        <p:nvSpPr>
          <p:cNvPr id="262" name="Google Shape;262;p40"/>
          <p:cNvSpPr/>
          <p:nvPr/>
        </p:nvSpPr>
        <p:spPr>
          <a:xfrm>
            <a:off x="2880900" y="4840200"/>
            <a:ext cx="3382200" cy="303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  <a:hlinkClick r:id="rId3" action="ppaction://hlinkfile"/>
              </a:rPr>
              <a:t>M.N.Pansuriya_Construction_Web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Proposal</a:t>
            </a:r>
            <a:endParaRPr dirty="0"/>
          </a:p>
        </p:txBody>
      </p:sp>
      <p:graphicFrame>
        <p:nvGraphicFramePr>
          <p:cNvPr id="209" name="Google Shape;209;p35"/>
          <p:cNvGraphicFramePr/>
          <p:nvPr/>
        </p:nvGraphicFramePr>
        <p:xfrm>
          <a:off x="623384" y="1163829"/>
          <a:ext cx="7642375" cy="316273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791475"/>
                <a:gridCol w="4850900"/>
              </a:tblGrid>
              <a:tr h="38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</a:rPr>
                        <a:t>COMPANY NAME</a:t>
                      </a:r>
                      <a:endParaRPr sz="1100" dirty="0">
                        <a:solidFill>
                          <a:schemeClr val="tx1"/>
                        </a:solidFill>
                        <a:latin typeface="Righteous" panose="02010506000000020000"/>
                        <a:ea typeface="Righteous" panose="02010506000000020000"/>
                        <a:cs typeface="Righteous" panose="02010506000000020000"/>
                        <a:sym typeface="Righteous" panose="0201050600000002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sym typeface="Lato" panose="020F0502020204030203"/>
                        </a:rPr>
                        <a:t>M/s. M.N.Pansuriya </a:t>
                      </a:r>
                      <a:r>
                        <a:rPr lang="en-GB" sz="1100" dirty="0">
                          <a:solidFill>
                            <a:srgbClr val="FF33CC"/>
                          </a:solidFill>
                          <a:sym typeface="Lato" panose="020F0502020204030203"/>
                        </a:rPr>
                        <a:t>(Engineers &amp; </a:t>
                      </a:r>
                      <a:r>
                        <a:rPr lang="en-US" sz="1100" dirty="0">
                          <a:solidFill>
                            <a:srgbClr val="FF33CC"/>
                          </a:solidFill>
                          <a:sym typeface="Lato" panose="020F0502020204030203"/>
                        </a:rPr>
                        <a:t>Govt</a:t>
                      </a:r>
                      <a:r>
                        <a:rPr lang="en-GB" sz="1100" dirty="0">
                          <a:solidFill>
                            <a:srgbClr val="FF33CC"/>
                          </a:solidFill>
                          <a:sym typeface="Lato" panose="020F0502020204030203"/>
                        </a:rPr>
                        <a:t>. Approved Construction)</a:t>
                      </a:r>
                      <a:endParaRPr sz="1100" dirty="0">
                        <a:solidFill>
                          <a:srgbClr val="FF33CC"/>
                        </a:solidFill>
                        <a:latin typeface="Lato" panose="020F0502020204030203"/>
                        <a:ea typeface="Lato" panose="020F0502020204030203"/>
                        <a:cs typeface="Lato" panose="020F0502020204030203"/>
                        <a:sym typeface="Lato" panose="020F0502020204030203"/>
                      </a:endParaRPr>
                    </a:p>
                  </a:txBody>
                  <a:tcPr marL="91425" marR="91425" marT="91425" marB="91425" anchor="ctr"/>
                </a:tc>
              </a:tr>
              <a:tr h="38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</a:rPr>
                        <a:t>USER-FRIENDLY DESIGN </a:t>
                      </a:r>
                      <a:endParaRPr sz="1100" dirty="0">
                        <a:solidFill>
                          <a:schemeClr val="tx1"/>
                        </a:solidFill>
                        <a:latin typeface="Righteous" panose="02010506000000020000"/>
                        <a:ea typeface="Righteous" panose="02010506000000020000"/>
                        <a:cs typeface="Righteous" panose="02010506000000020000"/>
                        <a:sym typeface="Righteous" panose="0201050600000002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sym typeface="Lato" panose="020F0502020204030203"/>
                        </a:rPr>
                        <a:t>website should have a clean, modern design that is easy for visitors to navigate. Make sure the layout is intuitive and the information is organized in a logical manner</a:t>
                      </a:r>
                      <a:endParaRPr sz="1100" dirty="0">
                        <a:solidFill>
                          <a:schemeClr val="tx1"/>
                        </a:solidFill>
                        <a:latin typeface="Lato" panose="020F0502020204030203"/>
                        <a:ea typeface="Lato" panose="020F0502020204030203"/>
                        <a:cs typeface="Lato" panose="020F0502020204030203"/>
                        <a:sym typeface="Lato" panose="020F0502020204030203"/>
                      </a:endParaRPr>
                    </a:p>
                  </a:txBody>
                  <a:tcPr marL="91425" marR="91425" marT="91425" marB="91425" anchor="ctr"/>
                </a:tc>
              </a:tr>
              <a:tr h="38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</a:rPr>
                        <a:t>SERVICES &amp; PORTFOLIO</a:t>
                      </a:r>
                      <a:endParaRPr sz="1100" dirty="0">
                        <a:solidFill>
                          <a:schemeClr val="tx1"/>
                        </a:solidFill>
                        <a:latin typeface="Righteous" panose="02010506000000020000"/>
                        <a:ea typeface="Righteous" panose="02010506000000020000"/>
                        <a:cs typeface="Righteous" panose="02010506000000020000"/>
                        <a:sym typeface="Righteous" panose="0201050600000002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sym typeface="Lato" panose="020F0502020204030203"/>
                        </a:rPr>
                        <a:t>Highlight company's services and showcase examples of your past projects with images and descriptions. Visitors should be able to get a good sense of what your company does and the quality of your work.</a:t>
                      </a:r>
                      <a:endParaRPr sz="1100" dirty="0">
                        <a:solidFill>
                          <a:schemeClr val="tx1"/>
                        </a:solidFill>
                        <a:latin typeface="Lato" panose="020F0502020204030203"/>
                        <a:ea typeface="Lato" panose="020F0502020204030203"/>
                        <a:cs typeface="Lato" panose="020F0502020204030203"/>
                        <a:sym typeface="Lato" panose="020F0502020204030203"/>
                      </a:endParaRPr>
                    </a:p>
                  </a:txBody>
                  <a:tcPr marL="91425" marR="91425" marT="91425" marB="91425" anchor="ctr"/>
                </a:tc>
              </a:tr>
              <a:tr h="38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</a:rPr>
                        <a:t>CONTACT INFORMATION</a:t>
                      </a:r>
                      <a:endParaRPr sz="1100" dirty="0">
                        <a:solidFill>
                          <a:schemeClr val="tx1"/>
                        </a:solidFill>
                        <a:latin typeface="Righteous" panose="02010506000000020000"/>
                        <a:ea typeface="Righteous" panose="02010506000000020000"/>
                        <a:cs typeface="Righteous" panose="02010506000000020000"/>
                        <a:sym typeface="Righteous" panose="0201050600000002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it easy for potential customers to get in touch with you by including clear contact information, such as your phone number, email address, and physical address.</a:t>
                      </a:r>
                      <a:endParaRPr sz="1000" dirty="0">
                        <a:solidFill>
                          <a:schemeClr val="tx1"/>
                        </a:solidFill>
                        <a:latin typeface="Lato" panose="020F0502020204030203"/>
                        <a:ea typeface="Lato" panose="020F0502020204030203"/>
                        <a:cs typeface="Lato" panose="020F0502020204030203"/>
                        <a:sym typeface="Lato" panose="020F0502020204030203"/>
                      </a:endParaRPr>
                    </a:p>
                  </a:txBody>
                  <a:tcPr marL="91425" marR="91425" marT="91425" marB="91425" anchor="ctr"/>
                </a:tc>
              </a:tr>
              <a:tr h="38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  <a:hlinkClick r:id="" action="ppaction://noaction"/>
                        </a:rPr>
                        <a:t>RESOURCES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sym typeface="Righteous" panose="02010506000000020000"/>
                        </a:rPr>
                        <a:t> FAST LOADING SPEED</a:t>
                      </a:r>
                      <a:endParaRPr sz="1100" dirty="0">
                        <a:solidFill>
                          <a:schemeClr val="tx1"/>
                        </a:solidFill>
                        <a:latin typeface="Righteous" panose="02010506000000020000"/>
                        <a:ea typeface="Righteous" panose="02010506000000020000"/>
                        <a:cs typeface="Righteous" panose="02010506000000020000"/>
                        <a:sym typeface="Righteous" panose="0201050600000002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Your website should load quickly and efficiently, as visitors are likely to quickly leave if a page takes too long to load.</a:t>
                      </a:r>
                      <a:endParaRPr sz="1050" dirty="0">
                        <a:solidFill>
                          <a:schemeClr val="tx1"/>
                        </a:solidFill>
                        <a:latin typeface="Lato" panose="020F0502020204030203"/>
                        <a:ea typeface="Lato" panose="020F0502020204030203"/>
                        <a:cs typeface="Lato" panose="020F0502020204030203"/>
                        <a:sym typeface="Lato" panose="020F0502020204030203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4" name="Picture 3" descr="Logo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5654" y="3786081"/>
            <a:ext cx="1828444" cy="1824787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988945" y="491934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20345" y="1928495"/>
            <a:ext cx="4380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Proposal Document</a:t>
            </a:r>
            <a:endParaRPr lang="en-US" sz="36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9" name="Picture 8" descr="Screenshot 2023-04-27 at 12.45.5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960" y="1270"/>
            <a:ext cx="421132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sp>
        <p:nvSpPr>
          <p:cNvPr id="268" name="Google Shape;268;p41"/>
          <p:cNvSpPr/>
          <p:nvPr/>
        </p:nvSpPr>
        <p:spPr>
          <a:xfrm>
            <a:off x="717553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41"/>
          <p:cNvSpPr/>
          <p:nvPr/>
        </p:nvSpPr>
        <p:spPr>
          <a:xfrm>
            <a:off x="2550174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41"/>
          <p:cNvSpPr/>
          <p:nvPr/>
        </p:nvSpPr>
        <p:spPr>
          <a:xfrm>
            <a:off x="4382795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41"/>
          <p:cNvSpPr/>
          <p:nvPr/>
        </p:nvSpPr>
        <p:spPr>
          <a:xfrm>
            <a:off x="6215416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41"/>
          <p:cNvSpPr txBox="1"/>
          <p:nvPr/>
        </p:nvSpPr>
        <p:spPr>
          <a:xfrm>
            <a:off x="2749497" y="1255463"/>
            <a:ext cx="2011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Website Features</a:t>
            </a:r>
            <a:endParaRPr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582370" y="3940779"/>
            <a:ext cx="2440521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Specify the website's content and design requirements, including the visual style, graphics, images, and multimedia elements.</a:t>
            </a:r>
            <a:endParaRPr sz="100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916922" y="34379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Objectives and Goals</a:t>
            </a:r>
            <a:endParaRPr sz="1200"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916922" y="3943088"/>
            <a:ext cx="2011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Define the objectives and goals of the website, including the target audience, messaging, and desired outcomes.</a:t>
            </a:r>
            <a:endParaRPr sz="100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2749197" y="1761264"/>
            <a:ext cx="2842134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Söhne"/>
              </a:rPr>
              <a:t>List the specific features of the website, such as responsive design, user interface, content management system, social media integration, search engine optimization, and analytics.</a:t>
            </a:r>
            <a:endParaRPr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4582072" y="3437975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Content and Design</a:t>
            </a:r>
            <a:endParaRPr sz="1200"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6414645" y="1678723"/>
            <a:ext cx="2011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Define the website's structure and navigation, including the site map, page layout, and menu structure.</a:t>
            </a:r>
            <a:endParaRPr sz="100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6414645" y="1296974"/>
            <a:ext cx="2011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Website Structure and Navigation</a:t>
            </a:r>
            <a:endParaRPr sz="1200"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cxnSp>
        <p:nvCxnSpPr>
          <p:cNvPr id="280" name="Google Shape;280;p41"/>
          <p:cNvCxnSpPr>
            <a:stCxn id="268" idx="3"/>
            <a:endCxn id="269" idx="1"/>
          </p:cNvCxnSpPr>
          <p:nvPr/>
        </p:nvCxnSpPr>
        <p:spPr>
          <a:xfrm>
            <a:off x="1383553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1"/>
          <p:cNvCxnSpPr>
            <a:stCxn id="269" idx="3"/>
            <a:endCxn id="270" idx="1"/>
          </p:cNvCxnSpPr>
          <p:nvPr/>
        </p:nvCxnSpPr>
        <p:spPr>
          <a:xfrm>
            <a:off x="3216174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1"/>
          <p:cNvCxnSpPr>
            <a:stCxn id="270" idx="3"/>
            <a:endCxn id="271" idx="1"/>
          </p:cNvCxnSpPr>
          <p:nvPr/>
        </p:nvCxnSpPr>
        <p:spPr>
          <a:xfrm>
            <a:off x="5048795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41"/>
          <p:cNvCxnSpPr>
            <a:stCxn id="271" idx="3"/>
          </p:cNvCxnSpPr>
          <p:nvPr/>
        </p:nvCxnSpPr>
        <p:spPr>
          <a:xfrm>
            <a:off x="6881416" y="2930977"/>
            <a:ext cx="227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1"/>
          <p:cNvSpPr/>
          <p:nvPr/>
        </p:nvSpPr>
        <p:spPr>
          <a:xfrm>
            <a:off x="773825" y="3206450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41"/>
          <p:cNvSpPr/>
          <p:nvPr/>
        </p:nvSpPr>
        <p:spPr>
          <a:xfrm>
            <a:off x="2606400" y="1255475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41"/>
          <p:cNvSpPr/>
          <p:nvPr/>
        </p:nvSpPr>
        <p:spPr>
          <a:xfrm>
            <a:off x="4438975" y="3206450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41"/>
          <p:cNvSpPr/>
          <p:nvPr/>
        </p:nvSpPr>
        <p:spPr>
          <a:xfrm>
            <a:off x="6271550" y="1255475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8" name="Google Shape;288;p41"/>
          <p:cNvGrpSpPr/>
          <p:nvPr/>
        </p:nvGrpSpPr>
        <p:grpSpPr>
          <a:xfrm>
            <a:off x="4487684" y="2739380"/>
            <a:ext cx="456322" cy="383195"/>
            <a:chOff x="7146076" y="2436573"/>
            <a:chExt cx="456322" cy="383195"/>
          </a:xfrm>
          <a:solidFill>
            <a:srgbClr val="FF66CC"/>
          </a:solidFill>
        </p:grpSpPr>
        <p:sp>
          <p:nvSpPr>
            <p:cNvPr id="289" name="Google Shape;289;p41"/>
            <p:cNvSpPr/>
            <p:nvPr/>
          </p:nvSpPr>
          <p:spPr>
            <a:xfrm>
              <a:off x="7146076" y="2436573"/>
              <a:ext cx="456322" cy="383195"/>
            </a:xfrm>
            <a:custGeom>
              <a:avLst/>
              <a:gdLst/>
              <a:ahLst/>
              <a:cxnLst/>
              <a:rect l="l" t="t" r="r" b="b"/>
              <a:pathLst>
                <a:path w="14084" h="11827" extrusionOk="0">
                  <a:moveTo>
                    <a:pt x="1986" y="379"/>
                  </a:moveTo>
                  <a:cubicBezTo>
                    <a:pt x="2095" y="379"/>
                    <a:pt x="2185" y="433"/>
                    <a:pt x="2257" y="488"/>
                  </a:cubicBezTo>
                  <a:cubicBezTo>
                    <a:pt x="2311" y="560"/>
                    <a:pt x="2365" y="668"/>
                    <a:pt x="2365" y="758"/>
                  </a:cubicBezTo>
                  <a:lnTo>
                    <a:pt x="2365" y="1354"/>
                  </a:lnTo>
                  <a:lnTo>
                    <a:pt x="1571" y="1354"/>
                  </a:lnTo>
                  <a:lnTo>
                    <a:pt x="1571" y="758"/>
                  </a:lnTo>
                  <a:cubicBezTo>
                    <a:pt x="1571" y="560"/>
                    <a:pt x="1751" y="379"/>
                    <a:pt x="1986" y="379"/>
                  </a:cubicBezTo>
                  <a:close/>
                  <a:moveTo>
                    <a:pt x="11935" y="379"/>
                  </a:moveTo>
                  <a:cubicBezTo>
                    <a:pt x="12043" y="379"/>
                    <a:pt x="12134" y="433"/>
                    <a:pt x="12206" y="488"/>
                  </a:cubicBezTo>
                  <a:cubicBezTo>
                    <a:pt x="12278" y="560"/>
                    <a:pt x="12314" y="668"/>
                    <a:pt x="12314" y="758"/>
                  </a:cubicBezTo>
                  <a:lnTo>
                    <a:pt x="12314" y="1354"/>
                  </a:lnTo>
                  <a:lnTo>
                    <a:pt x="11520" y="1354"/>
                  </a:lnTo>
                  <a:lnTo>
                    <a:pt x="11520" y="758"/>
                  </a:lnTo>
                  <a:cubicBezTo>
                    <a:pt x="11520" y="560"/>
                    <a:pt x="11700" y="379"/>
                    <a:pt x="11935" y="379"/>
                  </a:cubicBezTo>
                  <a:close/>
                  <a:moveTo>
                    <a:pt x="2636" y="1788"/>
                  </a:moveTo>
                  <a:cubicBezTo>
                    <a:pt x="2672" y="1788"/>
                    <a:pt x="2690" y="1806"/>
                    <a:pt x="2690" y="1842"/>
                  </a:cubicBezTo>
                  <a:lnTo>
                    <a:pt x="2690" y="2383"/>
                  </a:lnTo>
                  <a:cubicBezTo>
                    <a:pt x="2690" y="2438"/>
                    <a:pt x="2672" y="2456"/>
                    <a:pt x="2636" y="2456"/>
                  </a:cubicBezTo>
                  <a:lnTo>
                    <a:pt x="1318" y="2456"/>
                  </a:lnTo>
                  <a:cubicBezTo>
                    <a:pt x="1282" y="2456"/>
                    <a:pt x="1264" y="2419"/>
                    <a:pt x="1264" y="2383"/>
                  </a:cubicBezTo>
                  <a:lnTo>
                    <a:pt x="1264" y="1842"/>
                  </a:lnTo>
                  <a:cubicBezTo>
                    <a:pt x="1264" y="1806"/>
                    <a:pt x="1282" y="1788"/>
                    <a:pt x="1318" y="1788"/>
                  </a:cubicBezTo>
                  <a:close/>
                  <a:moveTo>
                    <a:pt x="12585" y="1788"/>
                  </a:moveTo>
                  <a:cubicBezTo>
                    <a:pt x="12621" y="1788"/>
                    <a:pt x="12657" y="1806"/>
                    <a:pt x="12657" y="1842"/>
                  </a:cubicBezTo>
                  <a:lnTo>
                    <a:pt x="12657" y="2383"/>
                  </a:lnTo>
                  <a:cubicBezTo>
                    <a:pt x="12657" y="2438"/>
                    <a:pt x="12621" y="2456"/>
                    <a:pt x="12585" y="2456"/>
                  </a:cubicBezTo>
                  <a:lnTo>
                    <a:pt x="11267" y="2456"/>
                  </a:lnTo>
                  <a:cubicBezTo>
                    <a:pt x="11231" y="2456"/>
                    <a:pt x="11213" y="2419"/>
                    <a:pt x="11213" y="2383"/>
                  </a:cubicBezTo>
                  <a:lnTo>
                    <a:pt x="11213" y="1842"/>
                  </a:lnTo>
                  <a:cubicBezTo>
                    <a:pt x="11213" y="1806"/>
                    <a:pt x="11231" y="1788"/>
                    <a:pt x="11267" y="1788"/>
                  </a:cubicBezTo>
                  <a:close/>
                  <a:moveTo>
                    <a:pt x="2221" y="2871"/>
                  </a:moveTo>
                  <a:lnTo>
                    <a:pt x="2221" y="3503"/>
                  </a:lnTo>
                  <a:lnTo>
                    <a:pt x="1715" y="3503"/>
                  </a:lnTo>
                  <a:lnTo>
                    <a:pt x="1715" y="2871"/>
                  </a:lnTo>
                  <a:close/>
                  <a:moveTo>
                    <a:pt x="12170" y="2871"/>
                  </a:moveTo>
                  <a:lnTo>
                    <a:pt x="12170" y="3503"/>
                  </a:lnTo>
                  <a:lnTo>
                    <a:pt x="11664" y="3503"/>
                  </a:lnTo>
                  <a:lnTo>
                    <a:pt x="11664" y="2871"/>
                  </a:lnTo>
                  <a:close/>
                  <a:moveTo>
                    <a:pt x="7006" y="1842"/>
                  </a:moveTo>
                  <a:cubicBezTo>
                    <a:pt x="7908" y="1842"/>
                    <a:pt x="8667" y="2600"/>
                    <a:pt x="8667" y="3503"/>
                  </a:cubicBezTo>
                  <a:cubicBezTo>
                    <a:pt x="8667" y="4406"/>
                    <a:pt x="7908" y="5146"/>
                    <a:pt x="7006" y="5146"/>
                  </a:cubicBezTo>
                  <a:cubicBezTo>
                    <a:pt x="6103" y="5146"/>
                    <a:pt x="5363" y="4406"/>
                    <a:pt x="5363" y="3503"/>
                  </a:cubicBezTo>
                  <a:cubicBezTo>
                    <a:pt x="5381" y="2600"/>
                    <a:pt x="6103" y="1842"/>
                    <a:pt x="7006" y="1842"/>
                  </a:cubicBezTo>
                  <a:close/>
                  <a:moveTo>
                    <a:pt x="4207" y="3900"/>
                  </a:moveTo>
                  <a:lnTo>
                    <a:pt x="2997" y="6988"/>
                  </a:lnTo>
                  <a:lnTo>
                    <a:pt x="1318" y="6988"/>
                  </a:lnTo>
                  <a:lnTo>
                    <a:pt x="2546" y="3900"/>
                  </a:lnTo>
                  <a:close/>
                  <a:moveTo>
                    <a:pt x="7890" y="5345"/>
                  </a:moveTo>
                  <a:lnTo>
                    <a:pt x="7240" y="6988"/>
                  </a:lnTo>
                  <a:lnTo>
                    <a:pt x="5561" y="7024"/>
                  </a:lnTo>
                  <a:lnTo>
                    <a:pt x="5561" y="7024"/>
                  </a:lnTo>
                  <a:lnTo>
                    <a:pt x="6193" y="5399"/>
                  </a:lnTo>
                  <a:cubicBezTo>
                    <a:pt x="6446" y="5507"/>
                    <a:pt x="6717" y="5543"/>
                    <a:pt x="7006" y="5543"/>
                  </a:cubicBezTo>
                  <a:cubicBezTo>
                    <a:pt x="7331" y="5543"/>
                    <a:pt x="7620" y="5489"/>
                    <a:pt x="7890" y="5345"/>
                  </a:cubicBezTo>
                  <a:close/>
                  <a:moveTo>
                    <a:pt x="10581" y="3918"/>
                  </a:moveTo>
                  <a:lnTo>
                    <a:pt x="9353" y="7024"/>
                  </a:lnTo>
                  <a:lnTo>
                    <a:pt x="7692" y="7024"/>
                  </a:lnTo>
                  <a:lnTo>
                    <a:pt x="8504" y="4911"/>
                  </a:lnTo>
                  <a:cubicBezTo>
                    <a:pt x="8757" y="4640"/>
                    <a:pt x="8956" y="4315"/>
                    <a:pt x="9028" y="3918"/>
                  </a:cubicBezTo>
                  <a:close/>
                  <a:moveTo>
                    <a:pt x="12729" y="3918"/>
                  </a:moveTo>
                  <a:lnTo>
                    <a:pt x="11502" y="7024"/>
                  </a:lnTo>
                  <a:lnTo>
                    <a:pt x="9840" y="7024"/>
                  </a:lnTo>
                  <a:lnTo>
                    <a:pt x="11050" y="3918"/>
                  </a:lnTo>
                  <a:close/>
                  <a:moveTo>
                    <a:pt x="5020" y="3918"/>
                  </a:moveTo>
                  <a:cubicBezTo>
                    <a:pt x="5146" y="4442"/>
                    <a:pt x="5435" y="4893"/>
                    <a:pt x="5868" y="5218"/>
                  </a:cubicBezTo>
                  <a:lnTo>
                    <a:pt x="5146" y="7042"/>
                  </a:lnTo>
                  <a:lnTo>
                    <a:pt x="3467" y="7042"/>
                  </a:lnTo>
                  <a:lnTo>
                    <a:pt x="3467" y="7024"/>
                  </a:lnTo>
                  <a:lnTo>
                    <a:pt x="4695" y="3918"/>
                  </a:lnTo>
                  <a:close/>
                  <a:moveTo>
                    <a:pt x="2221" y="7421"/>
                  </a:moveTo>
                  <a:lnTo>
                    <a:pt x="2221" y="10111"/>
                  </a:lnTo>
                  <a:lnTo>
                    <a:pt x="1715" y="10111"/>
                  </a:lnTo>
                  <a:lnTo>
                    <a:pt x="1715" y="7421"/>
                  </a:lnTo>
                  <a:close/>
                  <a:moveTo>
                    <a:pt x="12188" y="7421"/>
                  </a:moveTo>
                  <a:lnTo>
                    <a:pt x="12188" y="10111"/>
                  </a:lnTo>
                  <a:lnTo>
                    <a:pt x="11664" y="10111"/>
                  </a:lnTo>
                  <a:lnTo>
                    <a:pt x="11664" y="7421"/>
                  </a:lnTo>
                  <a:close/>
                  <a:moveTo>
                    <a:pt x="2564" y="10508"/>
                  </a:moveTo>
                  <a:cubicBezTo>
                    <a:pt x="2745" y="10545"/>
                    <a:pt x="2853" y="10653"/>
                    <a:pt x="2853" y="10815"/>
                  </a:cubicBezTo>
                  <a:lnTo>
                    <a:pt x="2853" y="11411"/>
                  </a:lnTo>
                  <a:lnTo>
                    <a:pt x="1083" y="11411"/>
                  </a:lnTo>
                  <a:lnTo>
                    <a:pt x="1083" y="10815"/>
                  </a:lnTo>
                  <a:cubicBezTo>
                    <a:pt x="1083" y="10653"/>
                    <a:pt x="1210" y="10508"/>
                    <a:pt x="1372" y="10508"/>
                  </a:cubicBezTo>
                  <a:close/>
                  <a:moveTo>
                    <a:pt x="12513" y="10508"/>
                  </a:moveTo>
                  <a:cubicBezTo>
                    <a:pt x="12693" y="10545"/>
                    <a:pt x="12820" y="10653"/>
                    <a:pt x="12820" y="10815"/>
                  </a:cubicBezTo>
                  <a:lnTo>
                    <a:pt x="12820" y="11411"/>
                  </a:lnTo>
                  <a:lnTo>
                    <a:pt x="11032" y="11411"/>
                  </a:lnTo>
                  <a:lnTo>
                    <a:pt x="11032" y="10815"/>
                  </a:lnTo>
                  <a:cubicBezTo>
                    <a:pt x="11032" y="10653"/>
                    <a:pt x="11159" y="10508"/>
                    <a:pt x="11321" y="10508"/>
                  </a:cubicBezTo>
                  <a:close/>
                  <a:moveTo>
                    <a:pt x="11953" y="0"/>
                  </a:moveTo>
                  <a:cubicBezTo>
                    <a:pt x="11502" y="0"/>
                    <a:pt x="11140" y="361"/>
                    <a:pt x="11140" y="813"/>
                  </a:cubicBezTo>
                  <a:lnTo>
                    <a:pt x="11140" y="1426"/>
                  </a:lnTo>
                  <a:cubicBezTo>
                    <a:pt x="10942" y="1481"/>
                    <a:pt x="10797" y="1661"/>
                    <a:pt x="10797" y="1878"/>
                  </a:cubicBezTo>
                  <a:lnTo>
                    <a:pt x="10797" y="2419"/>
                  </a:lnTo>
                  <a:cubicBezTo>
                    <a:pt x="10797" y="2690"/>
                    <a:pt x="11014" y="2889"/>
                    <a:pt x="11285" y="2889"/>
                  </a:cubicBezTo>
                  <a:lnTo>
                    <a:pt x="11285" y="3521"/>
                  </a:lnTo>
                  <a:lnTo>
                    <a:pt x="9118" y="3521"/>
                  </a:lnTo>
                  <a:cubicBezTo>
                    <a:pt x="9118" y="2383"/>
                    <a:pt x="8179" y="1463"/>
                    <a:pt x="7060" y="1463"/>
                  </a:cubicBezTo>
                  <a:cubicBezTo>
                    <a:pt x="5922" y="1463"/>
                    <a:pt x="5002" y="2383"/>
                    <a:pt x="5002" y="3521"/>
                  </a:cubicBezTo>
                  <a:lnTo>
                    <a:pt x="2672" y="3521"/>
                  </a:lnTo>
                  <a:lnTo>
                    <a:pt x="2672" y="2889"/>
                  </a:lnTo>
                  <a:cubicBezTo>
                    <a:pt x="2925" y="2889"/>
                    <a:pt x="3160" y="2654"/>
                    <a:pt x="3160" y="2419"/>
                  </a:cubicBezTo>
                  <a:lnTo>
                    <a:pt x="3160" y="1878"/>
                  </a:lnTo>
                  <a:cubicBezTo>
                    <a:pt x="3160" y="1661"/>
                    <a:pt x="3015" y="1463"/>
                    <a:pt x="2817" y="1426"/>
                  </a:cubicBezTo>
                  <a:lnTo>
                    <a:pt x="2817" y="813"/>
                  </a:lnTo>
                  <a:cubicBezTo>
                    <a:pt x="2817" y="614"/>
                    <a:pt x="2726" y="397"/>
                    <a:pt x="2582" y="253"/>
                  </a:cubicBezTo>
                  <a:cubicBezTo>
                    <a:pt x="2456" y="90"/>
                    <a:pt x="2221" y="18"/>
                    <a:pt x="2022" y="18"/>
                  </a:cubicBezTo>
                  <a:cubicBezTo>
                    <a:pt x="1571" y="18"/>
                    <a:pt x="1210" y="379"/>
                    <a:pt x="1210" y="831"/>
                  </a:cubicBezTo>
                  <a:lnTo>
                    <a:pt x="1210" y="1444"/>
                  </a:lnTo>
                  <a:cubicBezTo>
                    <a:pt x="1011" y="1517"/>
                    <a:pt x="867" y="1697"/>
                    <a:pt x="867" y="1896"/>
                  </a:cubicBezTo>
                  <a:lnTo>
                    <a:pt x="867" y="2438"/>
                  </a:lnTo>
                  <a:cubicBezTo>
                    <a:pt x="867" y="2708"/>
                    <a:pt x="1083" y="2907"/>
                    <a:pt x="1354" y="2907"/>
                  </a:cubicBezTo>
                  <a:lnTo>
                    <a:pt x="1354" y="3539"/>
                  </a:lnTo>
                  <a:lnTo>
                    <a:pt x="722" y="3539"/>
                  </a:lnTo>
                  <a:cubicBezTo>
                    <a:pt x="325" y="3539"/>
                    <a:pt x="18" y="3864"/>
                    <a:pt x="18" y="4243"/>
                  </a:cubicBezTo>
                  <a:lnTo>
                    <a:pt x="18" y="4333"/>
                  </a:lnTo>
                  <a:cubicBezTo>
                    <a:pt x="18" y="4442"/>
                    <a:pt x="108" y="4532"/>
                    <a:pt x="217" y="4532"/>
                  </a:cubicBezTo>
                  <a:cubicBezTo>
                    <a:pt x="325" y="4532"/>
                    <a:pt x="415" y="4442"/>
                    <a:pt x="415" y="4333"/>
                  </a:cubicBezTo>
                  <a:lnTo>
                    <a:pt x="415" y="4243"/>
                  </a:lnTo>
                  <a:cubicBezTo>
                    <a:pt x="415" y="4081"/>
                    <a:pt x="560" y="3954"/>
                    <a:pt x="722" y="3954"/>
                  </a:cubicBezTo>
                  <a:lnTo>
                    <a:pt x="2131" y="3954"/>
                  </a:lnTo>
                  <a:lnTo>
                    <a:pt x="921" y="7042"/>
                  </a:lnTo>
                  <a:lnTo>
                    <a:pt x="686" y="7042"/>
                  </a:lnTo>
                  <a:cubicBezTo>
                    <a:pt x="524" y="7042"/>
                    <a:pt x="397" y="6897"/>
                    <a:pt x="397" y="6753"/>
                  </a:cubicBezTo>
                  <a:lnTo>
                    <a:pt x="397" y="5254"/>
                  </a:lnTo>
                  <a:cubicBezTo>
                    <a:pt x="397" y="5146"/>
                    <a:pt x="307" y="5056"/>
                    <a:pt x="199" y="5056"/>
                  </a:cubicBezTo>
                  <a:cubicBezTo>
                    <a:pt x="90" y="5056"/>
                    <a:pt x="0" y="5146"/>
                    <a:pt x="0" y="5254"/>
                  </a:cubicBezTo>
                  <a:lnTo>
                    <a:pt x="0" y="6717"/>
                  </a:lnTo>
                  <a:cubicBezTo>
                    <a:pt x="0" y="7114"/>
                    <a:pt x="307" y="7421"/>
                    <a:pt x="686" y="7421"/>
                  </a:cubicBezTo>
                  <a:lnTo>
                    <a:pt x="1318" y="7421"/>
                  </a:lnTo>
                  <a:lnTo>
                    <a:pt x="1318" y="10111"/>
                  </a:lnTo>
                  <a:cubicBezTo>
                    <a:pt x="957" y="10129"/>
                    <a:pt x="686" y="10454"/>
                    <a:pt x="686" y="10815"/>
                  </a:cubicBezTo>
                  <a:lnTo>
                    <a:pt x="686" y="11465"/>
                  </a:lnTo>
                  <a:cubicBezTo>
                    <a:pt x="686" y="11664"/>
                    <a:pt x="849" y="11827"/>
                    <a:pt x="1047" y="11827"/>
                  </a:cubicBezTo>
                  <a:lnTo>
                    <a:pt x="2925" y="11827"/>
                  </a:lnTo>
                  <a:cubicBezTo>
                    <a:pt x="3124" y="11827"/>
                    <a:pt x="3286" y="11664"/>
                    <a:pt x="3286" y="11465"/>
                  </a:cubicBezTo>
                  <a:lnTo>
                    <a:pt x="3286" y="10815"/>
                  </a:lnTo>
                  <a:cubicBezTo>
                    <a:pt x="3286" y="10454"/>
                    <a:pt x="3015" y="10147"/>
                    <a:pt x="2654" y="10111"/>
                  </a:cubicBezTo>
                  <a:lnTo>
                    <a:pt x="2654" y="7421"/>
                  </a:lnTo>
                  <a:lnTo>
                    <a:pt x="11285" y="7421"/>
                  </a:lnTo>
                  <a:lnTo>
                    <a:pt x="11285" y="10111"/>
                  </a:lnTo>
                  <a:cubicBezTo>
                    <a:pt x="10924" y="10129"/>
                    <a:pt x="10653" y="10454"/>
                    <a:pt x="10653" y="10815"/>
                  </a:cubicBezTo>
                  <a:lnTo>
                    <a:pt x="10653" y="11465"/>
                  </a:lnTo>
                  <a:cubicBezTo>
                    <a:pt x="10653" y="11664"/>
                    <a:pt x="10797" y="11827"/>
                    <a:pt x="11014" y="11827"/>
                  </a:cubicBezTo>
                  <a:lnTo>
                    <a:pt x="12874" y="11827"/>
                  </a:lnTo>
                  <a:cubicBezTo>
                    <a:pt x="13090" y="11827"/>
                    <a:pt x="13235" y="11664"/>
                    <a:pt x="13235" y="11465"/>
                  </a:cubicBezTo>
                  <a:lnTo>
                    <a:pt x="13235" y="10815"/>
                  </a:lnTo>
                  <a:cubicBezTo>
                    <a:pt x="13235" y="10454"/>
                    <a:pt x="12964" y="10147"/>
                    <a:pt x="12603" y="10111"/>
                  </a:cubicBezTo>
                  <a:lnTo>
                    <a:pt x="12603" y="7421"/>
                  </a:lnTo>
                  <a:lnTo>
                    <a:pt x="13379" y="7421"/>
                  </a:lnTo>
                  <a:cubicBezTo>
                    <a:pt x="13759" y="7421"/>
                    <a:pt x="14084" y="7114"/>
                    <a:pt x="14084" y="6717"/>
                  </a:cubicBezTo>
                  <a:lnTo>
                    <a:pt x="14084" y="6428"/>
                  </a:lnTo>
                  <a:cubicBezTo>
                    <a:pt x="14084" y="6320"/>
                    <a:pt x="13993" y="6229"/>
                    <a:pt x="13867" y="6229"/>
                  </a:cubicBezTo>
                  <a:cubicBezTo>
                    <a:pt x="13759" y="6229"/>
                    <a:pt x="13668" y="6320"/>
                    <a:pt x="13668" y="6428"/>
                  </a:cubicBezTo>
                  <a:lnTo>
                    <a:pt x="13668" y="6717"/>
                  </a:lnTo>
                  <a:cubicBezTo>
                    <a:pt x="13668" y="6879"/>
                    <a:pt x="13542" y="7024"/>
                    <a:pt x="13379" y="7024"/>
                  </a:cubicBezTo>
                  <a:lnTo>
                    <a:pt x="11953" y="7024"/>
                  </a:lnTo>
                  <a:lnTo>
                    <a:pt x="13181" y="3918"/>
                  </a:lnTo>
                  <a:lnTo>
                    <a:pt x="13397" y="3918"/>
                  </a:lnTo>
                  <a:cubicBezTo>
                    <a:pt x="13560" y="3918"/>
                    <a:pt x="13686" y="4063"/>
                    <a:pt x="13686" y="4225"/>
                  </a:cubicBezTo>
                  <a:lnTo>
                    <a:pt x="13686" y="5489"/>
                  </a:lnTo>
                  <a:cubicBezTo>
                    <a:pt x="13650" y="5579"/>
                    <a:pt x="13759" y="5670"/>
                    <a:pt x="13867" y="5670"/>
                  </a:cubicBezTo>
                  <a:cubicBezTo>
                    <a:pt x="13993" y="5670"/>
                    <a:pt x="14084" y="5579"/>
                    <a:pt x="14084" y="5453"/>
                  </a:cubicBezTo>
                  <a:lnTo>
                    <a:pt x="14084" y="4189"/>
                  </a:lnTo>
                  <a:cubicBezTo>
                    <a:pt x="14084" y="3810"/>
                    <a:pt x="13759" y="3503"/>
                    <a:pt x="13379" y="3503"/>
                  </a:cubicBezTo>
                  <a:lnTo>
                    <a:pt x="12603" y="3503"/>
                  </a:lnTo>
                  <a:lnTo>
                    <a:pt x="12603" y="2871"/>
                  </a:lnTo>
                  <a:cubicBezTo>
                    <a:pt x="12856" y="2871"/>
                    <a:pt x="13090" y="2636"/>
                    <a:pt x="13090" y="2383"/>
                  </a:cubicBezTo>
                  <a:lnTo>
                    <a:pt x="13090" y="1842"/>
                  </a:lnTo>
                  <a:cubicBezTo>
                    <a:pt x="13090" y="1625"/>
                    <a:pt x="12946" y="1444"/>
                    <a:pt x="12747" y="1390"/>
                  </a:cubicBezTo>
                  <a:lnTo>
                    <a:pt x="12747" y="794"/>
                  </a:lnTo>
                  <a:cubicBezTo>
                    <a:pt x="12747" y="578"/>
                    <a:pt x="12657" y="379"/>
                    <a:pt x="12513" y="217"/>
                  </a:cubicBezTo>
                  <a:cubicBezTo>
                    <a:pt x="12386" y="72"/>
                    <a:pt x="12152" y="0"/>
                    <a:pt x="1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7348479" y="2527390"/>
              <a:ext cx="46818" cy="44906"/>
            </a:xfrm>
            <a:custGeom>
              <a:avLst/>
              <a:gdLst/>
              <a:ahLst/>
              <a:cxnLst/>
              <a:rect l="l" t="t" r="r" b="b"/>
              <a:pathLst>
                <a:path w="1445" h="1386" extrusionOk="0">
                  <a:moveTo>
                    <a:pt x="235" y="0"/>
                  </a:moveTo>
                  <a:cubicBezTo>
                    <a:pt x="185" y="0"/>
                    <a:pt x="136" y="23"/>
                    <a:pt x="91" y="68"/>
                  </a:cubicBezTo>
                  <a:cubicBezTo>
                    <a:pt x="0" y="140"/>
                    <a:pt x="0" y="266"/>
                    <a:pt x="91" y="357"/>
                  </a:cubicBezTo>
                  <a:lnTo>
                    <a:pt x="434" y="700"/>
                  </a:lnTo>
                  <a:lnTo>
                    <a:pt x="91" y="1025"/>
                  </a:lnTo>
                  <a:cubicBezTo>
                    <a:pt x="73" y="1115"/>
                    <a:pt x="73" y="1260"/>
                    <a:pt x="127" y="1332"/>
                  </a:cubicBezTo>
                  <a:cubicBezTo>
                    <a:pt x="181" y="1368"/>
                    <a:pt x="217" y="1386"/>
                    <a:pt x="271" y="1386"/>
                  </a:cubicBezTo>
                  <a:cubicBezTo>
                    <a:pt x="307" y="1386"/>
                    <a:pt x="380" y="1368"/>
                    <a:pt x="398" y="1332"/>
                  </a:cubicBezTo>
                  <a:lnTo>
                    <a:pt x="741" y="989"/>
                  </a:lnTo>
                  <a:lnTo>
                    <a:pt x="1084" y="1332"/>
                  </a:lnTo>
                  <a:cubicBezTo>
                    <a:pt x="1120" y="1368"/>
                    <a:pt x="1174" y="1386"/>
                    <a:pt x="1210" y="1386"/>
                  </a:cubicBezTo>
                  <a:cubicBezTo>
                    <a:pt x="1264" y="1386"/>
                    <a:pt x="1336" y="1368"/>
                    <a:pt x="1355" y="1332"/>
                  </a:cubicBezTo>
                  <a:cubicBezTo>
                    <a:pt x="1445" y="1241"/>
                    <a:pt x="1445" y="1115"/>
                    <a:pt x="1355" y="1025"/>
                  </a:cubicBezTo>
                  <a:lnTo>
                    <a:pt x="1011" y="700"/>
                  </a:lnTo>
                  <a:lnTo>
                    <a:pt x="1355" y="357"/>
                  </a:lnTo>
                  <a:cubicBezTo>
                    <a:pt x="1445" y="266"/>
                    <a:pt x="1445" y="158"/>
                    <a:pt x="1355" y="68"/>
                  </a:cubicBezTo>
                  <a:cubicBezTo>
                    <a:pt x="1309" y="23"/>
                    <a:pt x="1260" y="0"/>
                    <a:pt x="1210" y="0"/>
                  </a:cubicBezTo>
                  <a:cubicBezTo>
                    <a:pt x="1160" y="0"/>
                    <a:pt x="1111" y="23"/>
                    <a:pt x="1066" y="68"/>
                  </a:cubicBezTo>
                  <a:lnTo>
                    <a:pt x="723" y="393"/>
                  </a:lnTo>
                  <a:lnTo>
                    <a:pt x="380" y="68"/>
                  </a:lnTo>
                  <a:cubicBezTo>
                    <a:pt x="334" y="23"/>
                    <a:pt x="285" y="0"/>
                    <a:pt x="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41"/>
          <p:cNvGrpSpPr/>
          <p:nvPr/>
        </p:nvGrpSpPr>
        <p:grpSpPr>
          <a:xfrm>
            <a:off x="6417982" y="2702525"/>
            <a:ext cx="260950" cy="456905"/>
            <a:chOff x="4832943" y="3120440"/>
            <a:chExt cx="260950" cy="456905"/>
          </a:xfrm>
          <a:solidFill>
            <a:srgbClr val="FF66CC"/>
          </a:solidFill>
        </p:grpSpPr>
        <p:sp>
          <p:nvSpPr>
            <p:cNvPr id="292" name="Google Shape;292;p41"/>
            <p:cNvSpPr/>
            <p:nvPr/>
          </p:nvSpPr>
          <p:spPr>
            <a:xfrm>
              <a:off x="4937660" y="3144999"/>
              <a:ext cx="52682" cy="52682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813" y="416"/>
                  </a:moveTo>
                  <a:cubicBezTo>
                    <a:pt x="1030" y="416"/>
                    <a:pt x="1210" y="596"/>
                    <a:pt x="1210" y="813"/>
                  </a:cubicBezTo>
                  <a:cubicBezTo>
                    <a:pt x="1192" y="1048"/>
                    <a:pt x="1012" y="1228"/>
                    <a:pt x="813" y="1228"/>
                  </a:cubicBezTo>
                  <a:cubicBezTo>
                    <a:pt x="578" y="1228"/>
                    <a:pt x="398" y="1048"/>
                    <a:pt x="398" y="813"/>
                  </a:cubicBezTo>
                  <a:cubicBezTo>
                    <a:pt x="398" y="596"/>
                    <a:pt x="578" y="416"/>
                    <a:pt x="813" y="416"/>
                  </a:cubicBezTo>
                  <a:close/>
                  <a:moveTo>
                    <a:pt x="813" y="0"/>
                  </a:moveTo>
                  <a:cubicBezTo>
                    <a:pt x="362" y="0"/>
                    <a:pt x="1" y="362"/>
                    <a:pt x="1" y="813"/>
                  </a:cubicBezTo>
                  <a:cubicBezTo>
                    <a:pt x="1" y="1264"/>
                    <a:pt x="362" y="1626"/>
                    <a:pt x="813" y="1626"/>
                  </a:cubicBezTo>
                  <a:cubicBezTo>
                    <a:pt x="1265" y="1626"/>
                    <a:pt x="1626" y="1264"/>
                    <a:pt x="1626" y="813"/>
                  </a:cubicBezTo>
                  <a:cubicBezTo>
                    <a:pt x="1626" y="362"/>
                    <a:pt x="1265" y="0"/>
                    <a:pt x="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944107" y="3208179"/>
              <a:ext cx="39236" cy="12895"/>
            </a:xfrm>
            <a:custGeom>
              <a:avLst/>
              <a:gdLst/>
              <a:ahLst/>
              <a:cxnLst/>
              <a:rect l="l" t="t" r="r" b="b"/>
              <a:pathLst>
                <a:path w="1211" h="398" extrusionOk="0">
                  <a:moveTo>
                    <a:pt x="199" y="1"/>
                  </a:moveTo>
                  <a:cubicBezTo>
                    <a:pt x="91" y="1"/>
                    <a:pt x="0" y="91"/>
                    <a:pt x="0" y="199"/>
                  </a:cubicBezTo>
                  <a:cubicBezTo>
                    <a:pt x="0" y="307"/>
                    <a:pt x="91" y="398"/>
                    <a:pt x="199" y="398"/>
                  </a:cubicBezTo>
                  <a:lnTo>
                    <a:pt x="993" y="398"/>
                  </a:lnTo>
                  <a:cubicBezTo>
                    <a:pt x="1102" y="398"/>
                    <a:pt x="1192" y="307"/>
                    <a:pt x="1192" y="199"/>
                  </a:cubicBezTo>
                  <a:cubicBezTo>
                    <a:pt x="1210" y="91"/>
                    <a:pt x="1102" y="1"/>
                    <a:pt x="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4832943" y="3120440"/>
              <a:ext cx="260950" cy="456905"/>
            </a:xfrm>
            <a:custGeom>
              <a:avLst/>
              <a:gdLst/>
              <a:ahLst/>
              <a:cxnLst/>
              <a:rect l="l" t="t" r="r" b="b"/>
              <a:pathLst>
                <a:path w="8054" h="14102" extrusionOk="0">
                  <a:moveTo>
                    <a:pt x="7530" y="1932"/>
                  </a:moveTo>
                  <a:cubicBezTo>
                    <a:pt x="7602" y="1932"/>
                    <a:pt x="7656" y="1968"/>
                    <a:pt x="7656" y="2040"/>
                  </a:cubicBezTo>
                  <a:lnTo>
                    <a:pt x="7656" y="2293"/>
                  </a:lnTo>
                  <a:cubicBezTo>
                    <a:pt x="7656" y="2365"/>
                    <a:pt x="7602" y="2402"/>
                    <a:pt x="7530" y="2402"/>
                  </a:cubicBezTo>
                  <a:lnTo>
                    <a:pt x="7151" y="2402"/>
                  </a:lnTo>
                  <a:lnTo>
                    <a:pt x="7151" y="1932"/>
                  </a:lnTo>
                  <a:close/>
                  <a:moveTo>
                    <a:pt x="922" y="1950"/>
                  </a:moveTo>
                  <a:lnTo>
                    <a:pt x="922" y="2438"/>
                  </a:lnTo>
                  <a:lnTo>
                    <a:pt x="542" y="2438"/>
                  </a:lnTo>
                  <a:lnTo>
                    <a:pt x="542" y="2402"/>
                  </a:lnTo>
                  <a:cubicBezTo>
                    <a:pt x="470" y="2402"/>
                    <a:pt x="434" y="2365"/>
                    <a:pt x="434" y="2293"/>
                  </a:cubicBezTo>
                  <a:lnTo>
                    <a:pt x="434" y="2077"/>
                  </a:lnTo>
                  <a:cubicBezTo>
                    <a:pt x="434" y="2004"/>
                    <a:pt x="470" y="1950"/>
                    <a:pt x="542" y="1950"/>
                  </a:cubicBezTo>
                  <a:close/>
                  <a:moveTo>
                    <a:pt x="5454" y="415"/>
                  </a:moveTo>
                  <a:cubicBezTo>
                    <a:pt x="5526" y="415"/>
                    <a:pt x="5580" y="470"/>
                    <a:pt x="5580" y="542"/>
                  </a:cubicBezTo>
                  <a:lnTo>
                    <a:pt x="5580" y="2004"/>
                  </a:lnTo>
                  <a:cubicBezTo>
                    <a:pt x="5580" y="2113"/>
                    <a:pt x="5670" y="2203"/>
                    <a:pt x="5779" y="2203"/>
                  </a:cubicBezTo>
                  <a:cubicBezTo>
                    <a:pt x="5887" y="2203"/>
                    <a:pt x="5977" y="2113"/>
                    <a:pt x="5977" y="2004"/>
                  </a:cubicBezTo>
                  <a:lnTo>
                    <a:pt x="5977" y="1210"/>
                  </a:lnTo>
                  <a:lnTo>
                    <a:pt x="6537" y="1210"/>
                  </a:lnTo>
                  <a:cubicBezTo>
                    <a:pt x="6627" y="1210"/>
                    <a:pt x="6717" y="1300"/>
                    <a:pt x="6717" y="1390"/>
                  </a:cubicBezTo>
                  <a:lnTo>
                    <a:pt x="6717" y="4388"/>
                  </a:lnTo>
                  <a:cubicBezTo>
                    <a:pt x="6717" y="4478"/>
                    <a:pt x="6627" y="4568"/>
                    <a:pt x="6537" y="4568"/>
                  </a:cubicBezTo>
                  <a:lnTo>
                    <a:pt x="1517" y="4568"/>
                  </a:lnTo>
                  <a:cubicBezTo>
                    <a:pt x="1427" y="4568"/>
                    <a:pt x="1337" y="4478"/>
                    <a:pt x="1337" y="4388"/>
                  </a:cubicBezTo>
                  <a:lnTo>
                    <a:pt x="1337" y="1390"/>
                  </a:lnTo>
                  <a:cubicBezTo>
                    <a:pt x="1337" y="1300"/>
                    <a:pt x="1427" y="1210"/>
                    <a:pt x="1517" y="1210"/>
                  </a:cubicBezTo>
                  <a:lnTo>
                    <a:pt x="2077" y="1210"/>
                  </a:lnTo>
                  <a:lnTo>
                    <a:pt x="2077" y="3359"/>
                  </a:lnTo>
                  <a:cubicBezTo>
                    <a:pt x="2077" y="3647"/>
                    <a:pt x="2330" y="3900"/>
                    <a:pt x="2619" y="3900"/>
                  </a:cubicBezTo>
                  <a:lnTo>
                    <a:pt x="5435" y="3900"/>
                  </a:lnTo>
                  <a:cubicBezTo>
                    <a:pt x="5724" y="3900"/>
                    <a:pt x="5977" y="3647"/>
                    <a:pt x="5977" y="3359"/>
                  </a:cubicBezTo>
                  <a:lnTo>
                    <a:pt x="5977" y="2943"/>
                  </a:lnTo>
                  <a:cubicBezTo>
                    <a:pt x="5977" y="2835"/>
                    <a:pt x="5887" y="2745"/>
                    <a:pt x="5779" y="2745"/>
                  </a:cubicBezTo>
                  <a:cubicBezTo>
                    <a:pt x="5670" y="2745"/>
                    <a:pt x="5580" y="2835"/>
                    <a:pt x="5580" y="2943"/>
                  </a:cubicBezTo>
                  <a:lnTo>
                    <a:pt x="5580" y="3359"/>
                  </a:lnTo>
                  <a:cubicBezTo>
                    <a:pt x="5580" y="3431"/>
                    <a:pt x="5526" y="3467"/>
                    <a:pt x="5454" y="3467"/>
                  </a:cubicBezTo>
                  <a:lnTo>
                    <a:pt x="2637" y="3467"/>
                  </a:lnTo>
                  <a:cubicBezTo>
                    <a:pt x="2565" y="3467"/>
                    <a:pt x="2529" y="3431"/>
                    <a:pt x="2529" y="3359"/>
                  </a:cubicBezTo>
                  <a:lnTo>
                    <a:pt x="2529" y="542"/>
                  </a:lnTo>
                  <a:cubicBezTo>
                    <a:pt x="2529" y="470"/>
                    <a:pt x="2565" y="415"/>
                    <a:pt x="2637" y="415"/>
                  </a:cubicBezTo>
                  <a:close/>
                  <a:moveTo>
                    <a:pt x="4840" y="4984"/>
                  </a:moveTo>
                  <a:lnTo>
                    <a:pt x="4840" y="5742"/>
                  </a:lnTo>
                  <a:lnTo>
                    <a:pt x="3197" y="5742"/>
                  </a:lnTo>
                  <a:lnTo>
                    <a:pt x="3197" y="4984"/>
                  </a:lnTo>
                  <a:close/>
                  <a:moveTo>
                    <a:pt x="6086" y="6157"/>
                  </a:moveTo>
                  <a:cubicBezTo>
                    <a:pt x="6176" y="6157"/>
                    <a:pt x="6248" y="6229"/>
                    <a:pt x="6248" y="6320"/>
                  </a:cubicBezTo>
                  <a:lnTo>
                    <a:pt x="6248" y="6879"/>
                  </a:lnTo>
                  <a:cubicBezTo>
                    <a:pt x="6248" y="6970"/>
                    <a:pt x="6176" y="7042"/>
                    <a:pt x="6086" y="7042"/>
                  </a:cubicBezTo>
                  <a:lnTo>
                    <a:pt x="1987" y="7042"/>
                  </a:lnTo>
                  <a:cubicBezTo>
                    <a:pt x="1897" y="7042"/>
                    <a:pt x="1824" y="6970"/>
                    <a:pt x="1824" y="6879"/>
                  </a:cubicBezTo>
                  <a:lnTo>
                    <a:pt x="1824" y="6320"/>
                  </a:lnTo>
                  <a:cubicBezTo>
                    <a:pt x="1824" y="6229"/>
                    <a:pt x="1897" y="6157"/>
                    <a:pt x="1987" y="6157"/>
                  </a:cubicBezTo>
                  <a:close/>
                  <a:moveTo>
                    <a:pt x="3377" y="7439"/>
                  </a:moveTo>
                  <a:lnTo>
                    <a:pt x="3377" y="10527"/>
                  </a:lnTo>
                  <a:lnTo>
                    <a:pt x="2799" y="10328"/>
                  </a:lnTo>
                  <a:lnTo>
                    <a:pt x="3341" y="7439"/>
                  </a:lnTo>
                  <a:close/>
                  <a:moveTo>
                    <a:pt x="4713" y="7439"/>
                  </a:moveTo>
                  <a:lnTo>
                    <a:pt x="5255" y="10328"/>
                  </a:lnTo>
                  <a:lnTo>
                    <a:pt x="4677" y="10527"/>
                  </a:lnTo>
                  <a:lnTo>
                    <a:pt x="4677" y="7439"/>
                  </a:lnTo>
                  <a:close/>
                  <a:moveTo>
                    <a:pt x="4262" y="7439"/>
                  </a:moveTo>
                  <a:lnTo>
                    <a:pt x="4262" y="13614"/>
                  </a:lnTo>
                  <a:cubicBezTo>
                    <a:pt x="4262" y="13650"/>
                    <a:pt x="4244" y="13668"/>
                    <a:pt x="4226" y="13668"/>
                  </a:cubicBezTo>
                  <a:lnTo>
                    <a:pt x="3829" y="13668"/>
                  </a:lnTo>
                  <a:cubicBezTo>
                    <a:pt x="3810" y="13668"/>
                    <a:pt x="3792" y="13650"/>
                    <a:pt x="3792" y="13614"/>
                  </a:cubicBezTo>
                  <a:lnTo>
                    <a:pt x="3792" y="7439"/>
                  </a:lnTo>
                  <a:close/>
                  <a:moveTo>
                    <a:pt x="5815" y="7439"/>
                  </a:moveTo>
                  <a:lnTo>
                    <a:pt x="6952" y="13632"/>
                  </a:lnTo>
                  <a:cubicBezTo>
                    <a:pt x="6952" y="13650"/>
                    <a:pt x="6934" y="13650"/>
                    <a:pt x="6934" y="13650"/>
                  </a:cubicBezTo>
                  <a:lnTo>
                    <a:pt x="6898" y="13668"/>
                  </a:lnTo>
                  <a:lnTo>
                    <a:pt x="6338" y="13668"/>
                  </a:lnTo>
                  <a:cubicBezTo>
                    <a:pt x="6320" y="13668"/>
                    <a:pt x="6302" y="13650"/>
                    <a:pt x="6302" y="13650"/>
                  </a:cubicBezTo>
                  <a:lnTo>
                    <a:pt x="5147" y="7439"/>
                  </a:lnTo>
                  <a:close/>
                  <a:moveTo>
                    <a:pt x="2637" y="0"/>
                  </a:moveTo>
                  <a:cubicBezTo>
                    <a:pt x="2348" y="0"/>
                    <a:pt x="2095" y="235"/>
                    <a:pt x="2095" y="542"/>
                  </a:cubicBezTo>
                  <a:lnTo>
                    <a:pt x="2095" y="795"/>
                  </a:lnTo>
                  <a:lnTo>
                    <a:pt x="1517" y="795"/>
                  </a:lnTo>
                  <a:cubicBezTo>
                    <a:pt x="1192" y="795"/>
                    <a:pt x="922" y="1065"/>
                    <a:pt x="922" y="1390"/>
                  </a:cubicBezTo>
                  <a:lnTo>
                    <a:pt x="922" y="1535"/>
                  </a:lnTo>
                  <a:lnTo>
                    <a:pt x="542" y="1535"/>
                  </a:lnTo>
                  <a:cubicBezTo>
                    <a:pt x="253" y="1535"/>
                    <a:pt x="1" y="1770"/>
                    <a:pt x="1" y="2077"/>
                  </a:cubicBezTo>
                  <a:lnTo>
                    <a:pt x="1" y="2293"/>
                  </a:lnTo>
                  <a:cubicBezTo>
                    <a:pt x="1" y="2582"/>
                    <a:pt x="253" y="2835"/>
                    <a:pt x="542" y="2835"/>
                  </a:cubicBezTo>
                  <a:lnTo>
                    <a:pt x="922" y="2835"/>
                  </a:lnTo>
                  <a:lnTo>
                    <a:pt x="922" y="4388"/>
                  </a:lnTo>
                  <a:cubicBezTo>
                    <a:pt x="922" y="4713"/>
                    <a:pt x="1192" y="4984"/>
                    <a:pt x="1517" y="4984"/>
                  </a:cubicBezTo>
                  <a:lnTo>
                    <a:pt x="2799" y="4984"/>
                  </a:lnTo>
                  <a:lnTo>
                    <a:pt x="2799" y="5742"/>
                  </a:lnTo>
                  <a:lnTo>
                    <a:pt x="1969" y="5742"/>
                  </a:lnTo>
                  <a:cubicBezTo>
                    <a:pt x="1644" y="5742"/>
                    <a:pt x="1391" y="5995"/>
                    <a:pt x="1391" y="6302"/>
                  </a:cubicBezTo>
                  <a:lnTo>
                    <a:pt x="1391" y="6879"/>
                  </a:lnTo>
                  <a:cubicBezTo>
                    <a:pt x="1391" y="7150"/>
                    <a:pt x="1572" y="7367"/>
                    <a:pt x="1824" y="7421"/>
                  </a:cubicBezTo>
                  <a:lnTo>
                    <a:pt x="976" y="12043"/>
                  </a:lnTo>
                  <a:cubicBezTo>
                    <a:pt x="940" y="12152"/>
                    <a:pt x="1012" y="12260"/>
                    <a:pt x="1120" y="12296"/>
                  </a:cubicBezTo>
                  <a:lnTo>
                    <a:pt x="1174" y="12296"/>
                  </a:lnTo>
                  <a:cubicBezTo>
                    <a:pt x="1265" y="12296"/>
                    <a:pt x="1355" y="12224"/>
                    <a:pt x="1373" y="12134"/>
                  </a:cubicBezTo>
                  <a:lnTo>
                    <a:pt x="2240" y="7457"/>
                  </a:lnTo>
                  <a:lnTo>
                    <a:pt x="2908" y="7457"/>
                  </a:lnTo>
                  <a:lnTo>
                    <a:pt x="1752" y="13668"/>
                  </a:lnTo>
                  <a:cubicBezTo>
                    <a:pt x="1752" y="13686"/>
                    <a:pt x="1734" y="13686"/>
                    <a:pt x="1716" y="13686"/>
                  </a:cubicBezTo>
                  <a:lnTo>
                    <a:pt x="1156" y="13686"/>
                  </a:lnTo>
                  <a:cubicBezTo>
                    <a:pt x="1120" y="13686"/>
                    <a:pt x="1120" y="13686"/>
                    <a:pt x="1120" y="13668"/>
                  </a:cubicBezTo>
                  <a:cubicBezTo>
                    <a:pt x="1120" y="13668"/>
                    <a:pt x="1102" y="13650"/>
                    <a:pt x="1120" y="13614"/>
                  </a:cubicBezTo>
                  <a:lnTo>
                    <a:pt x="1229" y="13072"/>
                  </a:lnTo>
                  <a:cubicBezTo>
                    <a:pt x="1265" y="12964"/>
                    <a:pt x="1192" y="12856"/>
                    <a:pt x="1084" y="12838"/>
                  </a:cubicBezTo>
                  <a:cubicBezTo>
                    <a:pt x="1062" y="12831"/>
                    <a:pt x="1040" y="12828"/>
                    <a:pt x="1019" y="12828"/>
                  </a:cubicBezTo>
                  <a:cubicBezTo>
                    <a:pt x="922" y="12828"/>
                    <a:pt x="846" y="12893"/>
                    <a:pt x="831" y="12982"/>
                  </a:cubicBezTo>
                  <a:lnTo>
                    <a:pt x="741" y="13524"/>
                  </a:lnTo>
                  <a:cubicBezTo>
                    <a:pt x="723" y="13668"/>
                    <a:pt x="741" y="13813"/>
                    <a:pt x="831" y="13921"/>
                  </a:cubicBezTo>
                  <a:cubicBezTo>
                    <a:pt x="922" y="14029"/>
                    <a:pt x="1030" y="14084"/>
                    <a:pt x="1174" y="14084"/>
                  </a:cubicBezTo>
                  <a:lnTo>
                    <a:pt x="1734" y="14084"/>
                  </a:lnTo>
                  <a:cubicBezTo>
                    <a:pt x="1951" y="14084"/>
                    <a:pt x="2131" y="13921"/>
                    <a:pt x="2185" y="13722"/>
                  </a:cubicBezTo>
                  <a:lnTo>
                    <a:pt x="2745" y="10761"/>
                  </a:lnTo>
                  <a:lnTo>
                    <a:pt x="3395" y="10978"/>
                  </a:lnTo>
                  <a:lnTo>
                    <a:pt x="3395" y="13650"/>
                  </a:lnTo>
                  <a:cubicBezTo>
                    <a:pt x="3395" y="13885"/>
                    <a:pt x="3612" y="14102"/>
                    <a:pt x="3847" y="14102"/>
                  </a:cubicBezTo>
                  <a:lnTo>
                    <a:pt x="4244" y="14102"/>
                  </a:lnTo>
                  <a:cubicBezTo>
                    <a:pt x="4479" y="14102"/>
                    <a:pt x="4695" y="13885"/>
                    <a:pt x="4695" y="13650"/>
                  </a:cubicBezTo>
                  <a:lnTo>
                    <a:pt x="4695" y="10978"/>
                  </a:lnTo>
                  <a:lnTo>
                    <a:pt x="5345" y="10761"/>
                  </a:lnTo>
                  <a:lnTo>
                    <a:pt x="5905" y="13704"/>
                  </a:lnTo>
                  <a:cubicBezTo>
                    <a:pt x="5959" y="13939"/>
                    <a:pt x="6140" y="14066"/>
                    <a:pt x="6356" y="14066"/>
                  </a:cubicBezTo>
                  <a:lnTo>
                    <a:pt x="6916" y="14066"/>
                  </a:lnTo>
                  <a:cubicBezTo>
                    <a:pt x="7061" y="14066"/>
                    <a:pt x="7205" y="14011"/>
                    <a:pt x="7259" y="13921"/>
                  </a:cubicBezTo>
                  <a:cubicBezTo>
                    <a:pt x="7349" y="13795"/>
                    <a:pt x="7367" y="13668"/>
                    <a:pt x="7349" y="13524"/>
                  </a:cubicBezTo>
                  <a:lnTo>
                    <a:pt x="6230" y="7421"/>
                  </a:lnTo>
                  <a:cubicBezTo>
                    <a:pt x="6465" y="7349"/>
                    <a:pt x="6645" y="7114"/>
                    <a:pt x="6645" y="6879"/>
                  </a:cubicBezTo>
                  <a:lnTo>
                    <a:pt x="6645" y="6302"/>
                  </a:lnTo>
                  <a:cubicBezTo>
                    <a:pt x="6645" y="5995"/>
                    <a:pt x="6411" y="5742"/>
                    <a:pt x="6086" y="5742"/>
                  </a:cubicBezTo>
                  <a:lnTo>
                    <a:pt x="5255" y="5742"/>
                  </a:lnTo>
                  <a:lnTo>
                    <a:pt x="5255" y="4984"/>
                  </a:lnTo>
                  <a:lnTo>
                    <a:pt x="6537" y="4984"/>
                  </a:lnTo>
                  <a:cubicBezTo>
                    <a:pt x="6862" y="4984"/>
                    <a:pt x="7133" y="4713"/>
                    <a:pt x="7133" y="4388"/>
                  </a:cubicBezTo>
                  <a:lnTo>
                    <a:pt x="7133" y="2835"/>
                  </a:lnTo>
                  <a:lnTo>
                    <a:pt x="7512" y="2835"/>
                  </a:lnTo>
                  <a:cubicBezTo>
                    <a:pt x="7801" y="2835"/>
                    <a:pt x="8054" y="2582"/>
                    <a:pt x="8054" y="2293"/>
                  </a:cubicBezTo>
                  <a:lnTo>
                    <a:pt x="8054" y="2058"/>
                  </a:lnTo>
                  <a:cubicBezTo>
                    <a:pt x="8054" y="1752"/>
                    <a:pt x="7837" y="1535"/>
                    <a:pt x="7530" y="1535"/>
                  </a:cubicBezTo>
                  <a:lnTo>
                    <a:pt x="7151" y="1535"/>
                  </a:lnTo>
                  <a:lnTo>
                    <a:pt x="7151" y="1390"/>
                  </a:lnTo>
                  <a:cubicBezTo>
                    <a:pt x="7151" y="1083"/>
                    <a:pt x="6880" y="795"/>
                    <a:pt x="6573" y="795"/>
                  </a:cubicBezTo>
                  <a:lnTo>
                    <a:pt x="5995" y="795"/>
                  </a:lnTo>
                  <a:lnTo>
                    <a:pt x="5995" y="542"/>
                  </a:lnTo>
                  <a:cubicBezTo>
                    <a:pt x="5995" y="235"/>
                    <a:pt x="5742" y="0"/>
                    <a:pt x="54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5" name="Google Shape;295;p41"/>
          <p:cNvGrpSpPr/>
          <p:nvPr/>
        </p:nvGrpSpPr>
        <p:grpSpPr>
          <a:xfrm>
            <a:off x="2654755" y="2702800"/>
            <a:ext cx="456905" cy="456354"/>
            <a:chOff x="4032080" y="3012191"/>
            <a:chExt cx="456905" cy="456354"/>
          </a:xfrm>
          <a:solidFill>
            <a:srgbClr val="FF66CC"/>
          </a:solidFill>
        </p:grpSpPr>
        <p:sp>
          <p:nvSpPr>
            <p:cNvPr id="296" name="Google Shape;296;p41"/>
            <p:cNvSpPr/>
            <p:nvPr/>
          </p:nvSpPr>
          <p:spPr>
            <a:xfrm>
              <a:off x="4032080" y="3310563"/>
              <a:ext cx="391392" cy="157982"/>
            </a:xfrm>
            <a:custGeom>
              <a:avLst/>
              <a:gdLst/>
              <a:ahLst/>
              <a:cxnLst/>
              <a:rect l="l" t="t" r="r" b="b"/>
              <a:pathLst>
                <a:path w="12080" h="4876" extrusionOk="0">
                  <a:moveTo>
                    <a:pt x="8071" y="3629"/>
                  </a:moveTo>
                  <a:cubicBezTo>
                    <a:pt x="8144" y="3629"/>
                    <a:pt x="8198" y="3666"/>
                    <a:pt x="8198" y="3738"/>
                  </a:cubicBezTo>
                  <a:lnTo>
                    <a:pt x="8198" y="4460"/>
                  </a:lnTo>
                  <a:lnTo>
                    <a:pt x="5850" y="4460"/>
                  </a:lnTo>
                  <a:lnTo>
                    <a:pt x="5850" y="3738"/>
                  </a:lnTo>
                  <a:lnTo>
                    <a:pt x="5869" y="3738"/>
                  </a:lnTo>
                  <a:cubicBezTo>
                    <a:pt x="5869" y="3666"/>
                    <a:pt x="5923" y="3629"/>
                    <a:pt x="5977" y="3629"/>
                  </a:cubicBezTo>
                  <a:close/>
                  <a:moveTo>
                    <a:pt x="705" y="0"/>
                  </a:moveTo>
                  <a:cubicBezTo>
                    <a:pt x="325" y="0"/>
                    <a:pt x="0" y="307"/>
                    <a:pt x="0" y="686"/>
                  </a:cubicBezTo>
                  <a:lnTo>
                    <a:pt x="0" y="4171"/>
                  </a:lnTo>
                  <a:cubicBezTo>
                    <a:pt x="0" y="4550"/>
                    <a:pt x="325" y="4875"/>
                    <a:pt x="705" y="4875"/>
                  </a:cubicBezTo>
                  <a:lnTo>
                    <a:pt x="11845" y="4875"/>
                  </a:lnTo>
                  <a:cubicBezTo>
                    <a:pt x="11971" y="4875"/>
                    <a:pt x="12062" y="4785"/>
                    <a:pt x="12062" y="4659"/>
                  </a:cubicBezTo>
                  <a:cubicBezTo>
                    <a:pt x="12080" y="4550"/>
                    <a:pt x="11989" y="4460"/>
                    <a:pt x="11881" y="4460"/>
                  </a:cubicBezTo>
                  <a:lnTo>
                    <a:pt x="8649" y="4460"/>
                  </a:lnTo>
                  <a:lnTo>
                    <a:pt x="8649" y="3738"/>
                  </a:lnTo>
                  <a:cubicBezTo>
                    <a:pt x="8649" y="3449"/>
                    <a:pt x="8396" y="3196"/>
                    <a:pt x="8107" y="3196"/>
                  </a:cubicBezTo>
                  <a:lnTo>
                    <a:pt x="6013" y="3196"/>
                  </a:lnTo>
                  <a:cubicBezTo>
                    <a:pt x="5706" y="3196"/>
                    <a:pt x="5471" y="3449"/>
                    <a:pt x="5471" y="3738"/>
                  </a:cubicBezTo>
                  <a:lnTo>
                    <a:pt x="5471" y="4460"/>
                  </a:lnTo>
                  <a:lnTo>
                    <a:pt x="705" y="4460"/>
                  </a:lnTo>
                  <a:cubicBezTo>
                    <a:pt x="542" y="4460"/>
                    <a:pt x="416" y="4334"/>
                    <a:pt x="416" y="4171"/>
                  </a:cubicBezTo>
                  <a:lnTo>
                    <a:pt x="416" y="686"/>
                  </a:lnTo>
                  <a:cubicBezTo>
                    <a:pt x="416" y="542"/>
                    <a:pt x="542" y="397"/>
                    <a:pt x="705" y="397"/>
                  </a:cubicBezTo>
                  <a:lnTo>
                    <a:pt x="1102" y="397"/>
                  </a:lnTo>
                  <a:cubicBezTo>
                    <a:pt x="1228" y="397"/>
                    <a:pt x="1318" y="307"/>
                    <a:pt x="1318" y="199"/>
                  </a:cubicBezTo>
                  <a:cubicBezTo>
                    <a:pt x="1318" y="91"/>
                    <a:pt x="1228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4092927" y="3310563"/>
              <a:ext cx="396058" cy="157399"/>
            </a:xfrm>
            <a:custGeom>
              <a:avLst/>
              <a:gdLst/>
              <a:ahLst/>
              <a:cxnLst/>
              <a:rect l="l" t="t" r="r" b="b"/>
              <a:pathLst>
                <a:path w="12224" h="4858" extrusionOk="0">
                  <a:moveTo>
                    <a:pt x="199" y="0"/>
                  </a:moveTo>
                  <a:cubicBezTo>
                    <a:pt x="90" y="0"/>
                    <a:pt x="0" y="91"/>
                    <a:pt x="0" y="199"/>
                  </a:cubicBezTo>
                  <a:cubicBezTo>
                    <a:pt x="0" y="307"/>
                    <a:pt x="90" y="397"/>
                    <a:pt x="199" y="397"/>
                  </a:cubicBezTo>
                  <a:lnTo>
                    <a:pt x="1950" y="397"/>
                  </a:lnTo>
                  <a:cubicBezTo>
                    <a:pt x="2041" y="397"/>
                    <a:pt x="2167" y="434"/>
                    <a:pt x="2203" y="542"/>
                  </a:cubicBezTo>
                  <a:lnTo>
                    <a:pt x="3196" y="2185"/>
                  </a:lnTo>
                  <a:cubicBezTo>
                    <a:pt x="3341" y="2384"/>
                    <a:pt x="3557" y="2528"/>
                    <a:pt x="3810" y="2528"/>
                  </a:cubicBezTo>
                  <a:lnTo>
                    <a:pt x="6518" y="2528"/>
                  </a:lnTo>
                  <a:cubicBezTo>
                    <a:pt x="6771" y="2528"/>
                    <a:pt x="6988" y="2384"/>
                    <a:pt x="7132" y="2185"/>
                  </a:cubicBezTo>
                  <a:lnTo>
                    <a:pt x="8125" y="542"/>
                  </a:lnTo>
                  <a:cubicBezTo>
                    <a:pt x="8161" y="452"/>
                    <a:pt x="8288" y="397"/>
                    <a:pt x="8378" y="397"/>
                  </a:cubicBezTo>
                  <a:lnTo>
                    <a:pt x="11502" y="397"/>
                  </a:lnTo>
                  <a:cubicBezTo>
                    <a:pt x="11664" y="397"/>
                    <a:pt x="11809" y="542"/>
                    <a:pt x="11809" y="686"/>
                  </a:cubicBezTo>
                  <a:lnTo>
                    <a:pt x="11809" y="4171"/>
                  </a:lnTo>
                  <a:cubicBezTo>
                    <a:pt x="11809" y="4316"/>
                    <a:pt x="11664" y="4460"/>
                    <a:pt x="11502" y="4460"/>
                  </a:cubicBezTo>
                  <a:lnTo>
                    <a:pt x="10942" y="4460"/>
                  </a:lnTo>
                  <a:cubicBezTo>
                    <a:pt x="10834" y="4460"/>
                    <a:pt x="10743" y="4550"/>
                    <a:pt x="10743" y="4659"/>
                  </a:cubicBezTo>
                  <a:cubicBezTo>
                    <a:pt x="10743" y="4767"/>
                    <a:pt x="10834" y="4857"/>
                    <a:pt x="10942" y="4857"/>
                  </a:cubicBezTo>
                  <a:lnTo>
                    <a:pt x="11502" y="4857"/>
                  </a:lnTo>
                  <a:cubicBezTo>
                    <a:pt x="11899" y="4857"/>
                    <a:pt x="12206" y="4550"/>
                    <a:pt x="12206" y="4171"/>
                  </a:cubicBezTo>
                  <a:lnTo>
                    <a:pt x="12206" y="686"/>
                  </a:lnTo>
                  <a:cubicBezTo>
                    <a:pt x="12224" y="307"/>
                    <a:pt x="11917" y="0"/>
                    <a:pt x="11538" y="0"/>
                  </a:cubicBezTo>
                  <a:lnTo>
                    <a:pt x="8396" y="0"/>
                  </a:lnTo>
                  <a:cubicBezTo>
                    <a:pt x="8143" y="0"/>
                    <a:pt x="7927" y="127"/>
                    <a:pt x="7782" y="325"/>
                  </a:cubicBezTo>
                  <a:lnTo>
                    <a:pt x="6789" y="1986"/>
                  </a:lnTo>
                  <a:cubicBezTo>
                    <a:pt x="6753" y="2077"/>
                    <a:pt x="6627" y="2113"/>
                    <a:pt x="6536" y="2113"/>
                  </a:cubicBezTo>
                  <a:lnTo>
                    <a:pt x="3828" y="2113"/>
                  </a:lnTo>
                  <a:cubicBezTo>
                    <a:pt x="3738" y="2113"/>
                    <a:pt x="3629" y="2077"/>
                    <a:pt x="3593" y="1986"/>
                  </a:cubicBezTo>
                  <a:lnTo>
                    <a:pt x="2600" y="325"/>
                  </a:lnTo>
                  <a:cubicBezTo>
                    <a:pt x="2456" y="127"/>
                    <a:pt x="2239" y="0"/>
                    <a:pt x="1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4157273" y="3012191"/>
              <a:ext cx="208300" cy="200102"/>
            </a:xfrm>
            <a:custGeom>
              <a:avLst/>
              <a:gdLst/>
              <a:ahLst/>
              <a:cxnLst/>
              <a:rect l="l" t="t" r="r" b="b"/>
              <a:pathLst>
                <a:path w="6429" h="6176" extrusionOk="0">
                  <a:moveTo>
                    <a:pt x="5038" y="2168"/>
                  </a:moveTo>
                  <a:lnTo>
                    <a:pt x="4785" y="3395"/>
                  </a:lnTo>
                  <a:cubicBezTo>
                    <a:pt x="4767" y="3486"/>
                    <a:pt x="4695" y="3540"/>
                    <a:pt x="4605" y="3540"/>
                  </a:cubicBezTo>
                  <a:lnTo>
                    <a:pt x="1752" y="3540"/>
                  </a:lnTo>
                  <a:cubicBezTo>
                    <a:pt x="1661" y="3540"/>
                    <a:pt x="1607" y="3468"/>
                    <a:pt x="1571" y="3395"/>
                  </a:cubicBezTo>
                  <a:lnTo>
                    <a:pt x="1300" y="2168"/>
                  </a:lnTo>
                  <a:close/>
                  <a:moveTo>
                    <a:pt x="4009" y="3937"/>
                  </a:moveTo>
                  <a:lnTo>
                    <a:pt x="4009" y="5074"/>
                  </a:lnTo>
                  <a:lnTo>
                    <a:pt x="3196" y="5743"/>
                  </a:lnTo>
                  <a:lnTo>
                    <a:pt x="3178" y="5743"/>
                  </a:lnTo>
                  <a:lnTo>
                    <a:pt x="2366" y="5074"/>
                  </a:lnTo>
                  <a:lnTo>
                    <a:pt x="2366" y="3937"/>
                  </a:lnTo>
                  <a:close/>
                  <a:moveTo>
                    <a:pt x="650" y="1"/>
                  </a:moveTo>
                  <a:cubicBezTo>
                    <a:pt x="343" y="1"/>
                    <a:pt x="73" y="272"/>
                    <a:pt x="73" y="579"/>
                  </a:cubicBezTo>
                  <a:lnTo>
                    <a:pt x="73" y="1554"/>
                  </a:lnTo>
                  <a:cubicBezTo>
                    <a:pt x="0" y="1861"/>
                    <a:pt x="271" y="2131"/>
                    <a:pt x="614" y="2131"/>
                  </a:cubicBezTo>
                  <a:lnTo>
                    <a:pt x="921" y="2131"/>
                  </a:lnTo>
                  <a:lnTo>
                    <a:pt x="1210" y="3468"/>
                  </a:lnTo>
                  <a:cubicBezTo>
                    <a:pt x="1282" y="3738"/>
                    <a:pt x="1499" y="3937"/>
                    <a:pt x="1806" y="3937"/>
                  </a:cubicBezTo>
                  <a:lnTo>
                    <a:pt x="1986" y="3937"/>
                  </a:lnTo>
                  <a:lnTo>
                    <a:pt x="1986" y="5074"/>
                  </a:lnTo>
                  <a:cubicBezTo>
                    <a:pt x="1986" y="5201"/>
                    <a:pt x="2041" y="5327"/>
                    <a:pt x="2149" y="5418"/>
                  </a:cubicBezTo>
                  <a:lnTo>
                    <a:pt x="2961" y="6086"/>
                  </a:lnTo>
                  <a:cubicBezTo>
                    <a:pt x="3016" y="6158"/>
                    <a:pt x="3124" y="6176"/>
                    <a:pt x="3232" y="6176"/>
                  </a:cubicBezTo>
                  <a:cubicBezTo>
                    <a:pt x="3323" y="6176"/>
                    <a:pt x="3431" y="6158"/>
                    <a:pt x="3503" y="6086"/>
                  </a:cubicBezTo>
                  <a:lnTo>
                    <a:pt x="4316" y="5418"/>
                  </a:lnTo>
                  <a:cubicBezTo>
                    <a:pt x="4406" y="5327"/>
                    <a:pt x="4460" y="5201"/>
                    <a:pt x="4460" y="5074"/>
                  </a:cubicBezTo>
                  <a:lnTo>
                    <a:pt x="4460" y="3937"/>
                  </a:lnTo>
                  <a:lnTo>
                    <a:pt x="4641" y="3937"/>
                  </a:lnTo>
                  <a:cubicBezTo>
                    <a:pt x="4912" y="3937"/>
                    <a:pt x="5164" y="3738"/>
                    <a:pt x="5237" y="3468"/>
                  </a:cubicBezTo>
                  <a:lnTo>
                    <a:pt x="5525" y="2131"/>
                  </a:lnTo>
                  <a:lnTo>
                    <a:pt x="5850" y="2131"/>
                  </a:lnTo>
                  <a:cubicBezTo>
                    <a:pt x="6157" y="2131"/>
                    <a:pt x="6428" y="1861"/>
                    <a:pt x="6428" y="1554"/>
                  </a:cubicBezTo>
                  <a:lnTo>
                    <a:pt x="6428" y="579"/>
                  </a:lnTo>
                  <a:cubicBezTo>
                    <a:pt x="6428" y="272"/>
                    <a:pt x="6157" y="1"/>
                    <a:pt x="5850" y="1"/>
                  </a:cubicBezTo>
                  <a:lnTo>
                    <a:pt x="2023" y="1"/>
                  </a:lnTo>
                  <a:cubicBezTo>
                    <a:pt x="1914" y="1"/>
                    <a:pt x="1824" y="73"/>
                    <a:pt x="1824" y="199"/>
                  </a:cubicBezTo>
                  <a:cubicBezTo>
                    <a:pt x="1824" y="308"/>
                    <a:pt x="1914" y="398"/>
                    <a:pt x="2023" y="398"/>
                  </a:cubicBezTo>
                  <a:lnTo>
                    <a:pt x="5850" y="398"/>
                  </a:lnTo>
                  <a:cubicBezTo>
                    <a:pt x="5941" y="398"/>
                    <a:pt x="6031" y="488"/>
                    <a:pt x="6031" y="579"/>
                  </a:cubicBezTo>
                  <a:lnTo>
                    <a:pt x="6031" y="1554"/>
                  </a:lnTo>
                  <a:cubicBezTo>
                    <a:pt x="6031" y="1644"/>
                    <a:pt x="5941" y="1734"/>
                    <a:pt x="5850" y="1734"/>
                  </a:cubicBezTo>
                  <a:lnTo>
                    <a:pt x="650" y="1734"/>
                  </a:lnTo>
                  <a:cubicBezTo>
                    <a:pt x="560" y="1734"/>
                    <a:pt x="470" y="1644"/>
                    <a:pt x="470" y="1554"/>
                  </a:cubicBezTo>
                  <a:lnTo>
                    <a:pt x="470" y="579"/>
                  </a:lnTo>
                  <a:cubicBezTo>
                    <a:pt x="470" y="488"/>
                    <a:pt x="560" y="398"/>
                    <a:pt x="650" y="398"/>
                  </a:cubicBezTo>
                  <a:lnTo>
                    <a:pt x="1030" y="398"/>
                  </a:lnTo>
                  <a:cubicBezTo>
                    <a:pt x="1156" y="398"/>
                    <a:pt x="1246" y="308"/>
                    <a:pt x="1246" y="199"/>
                  </a:cubicBezTo>
                  <a:cubicBezTo>
                    <a:pt x="1246" y="91"/>
                    <a:pt x="1156" y="1"/>
                    <a:pt x="10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4077699" y="3237825"/>
              <a:ext cx="366833" cy="72770"/>
            </a:xfrm>
            <a:custGeom>
              <a:avLst/>
              <a:gdLst/>
              <a:ahLst/>
              <a:cxnLst/>
              <a:rect l="l" t="t" r="r" b="b"/>
              <a:pathLst>
                <a:path w="11322" h="2246" extrusionOk="0">
                  <a:moveTo>
                    <a:pt x="10870" y="386"/>
                  </a:moveTo>
                  <a:lnTo>
                    <a:pt x="10870" y="891"/>
                  </a:lnTo>
                  <a:cubicBezTo>
                    <a:pt x="10870" y="891"/>
                    <a:pt x="10870" y="909"/>
                    <a:pt x="10852" y="909"/>
                  </a:cubicBezTo>
                  <a:lnTo>
                    <a:pt x="5634" y="1812"/>
                  </a:lnTo>
                  <a:lnTo>
                    <a:pt x="5562" y="1812"/>
                  </a:lnTo>
                  <a:lnTo>
                    <a:pt x="344" y="909"/>
                  </a:lnTo>
                  <a:cubicBezTo>
                    <a:pt x="344" y="909"/>
                    <a:pt x="326" y="909"/>
                    <a:pt x="326" y="891"/>
                  </a:cubicBezTo>
                  <a:lnTo>
                    <a:pt x="326" y="404"/>
                  </a:lnTo>
                  <a:lnTo>
                    <a:pt x="398" y="404"/>
                  </a:lnTo>
                  <a:lnTo>
                    <a:pt x="5544" y="1288"/>
                  </a:lnTo>
                  <a:cubicBezTo>
                    <a:pt x="5580" y="1297"/>
                    <a:pt x="5612" y="1302"/>
                    <a:pt x="5643" y="1302"/>
                  </a:cubicBezTo>
                  <a:cubicBezTo>
                    <a:pt x="5675" y="1302"/>
                    <a:pt x="5706" y="1297"/>
                    <a:pt x="5742" y="1288"/>
                  </a:cubicBezTo>
                  <a:lnTo>
                    <a:pt x="10870" y="386"/>
                  </a:lnTo>
                  <a:close/>
                  <a:moveTo>
                    <a:pt x="10909" y="0"/>
                  </a:moveTo>
                  <a:cubicBezTo>
                    <a:pt x="10884" y="0"/>
                    <a:pt x="10859" y="2"/>
                    <a:pt x="10834" y="6"/>
                  </a:cubicBezTo>
                  <a:lnTo>
                    <a:pt x="5706" y="909"/>
                  </a:lnTo>
                  <a:lnTo>
                    <a:pt x="5634" y="909"/>
                  </a:lnTo>
                  <a:lnTo>
                    <a:pt x="506" y="6"/>
                  </a:lnTo>
                  <a:cubicBezTo>
                    <a:pt x="485" y="3"/>
                    <a:pt x="463" y="2"/>
                    <a:pt x="441" y="2"/>
                  </a:cubicBezTo>
                  <a:cubicBezTo>
                    <a:pt x="338" y="2"/>
                    <a:pt x="238" y="37"/>
                    <a:pt x="163" y="97"/>
                  </a:cubicBezTo>
                  <a:cubicBezTo>
                    <a:pt x="91" y="187"/>
                    <a:pt x="19" y="295"/>
                    <a:pt x="19" y="404"/>
                  </a:cubicBezTo>
                  <a:lnTo>
                    <a:pt x="19" y="909"/>
                  </a:lnTo>
                  <a:cubicBezTo>
                    <a:pt x="1" y="1108"/>
                    <a:pt x="127" y="1288"/>
                    <a:pt x="362" y="1342"/>
                  </a:cubicBezTo>
                  <a:lnTo>
                    <a:pt x="5562" y="2245"/>
                  </a:lnTo>
                  <a:lnTo>
                    <a:pt x="5742" y="2245"/>
                  </a:lnTo>
                  <a:lnTo>
                    <a:pt x="10961" y="1342"/>
                  </a:lnTo>
                  <a:cubicBezTo>
                    <a:pt x="11159" y="1288"/>
                    <a:pt x="11322" y="1126"/>
                    <a:pt x="11322" y="909"/>
                  </a:cubicBezTo>
                  <a:lnTo>
                    <a:pt x="11322" y="404"/>
                  </a:lnTo>
                  <a:cubicBezTo>
                    <a:pt x="11322" y="277"/>
                    <a:pt x="11286" y="169"/>
                    <a:pt x="11159" y="97"/>
                  </a:cubicBezTo>
                  <a:cubicBezTo>
                    <a:pt x="11089" y="27"/>
                    <a:pt x="10998" y="0"/>
                    <a:pt x="10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4101092" y="3373872"/>
              <a:ext cx="30456" cy="29160"/>
            </a:xfrm>
            <a:custGeom>
              <a:avLst/>
              <a:gdLst/>
              <a:ahLst/>
              <a:cxnLst/>
              <a:rect l="l" t="t" r="r" b="b"/>
              <a:pathLst>
                <a:path w="940" h="900" extrusionOk="0">
                  <a:moveTo>
                    <a:pt x="236" y="1"/>
                  </a:moveTo>
                  <a:cubicBezTo>
                    <a:pt x="186" y="1"/>
                    <a:pt x="136" y="23"/>
                    <a:pt x="91" y="68"/>
                  </a:cubicBezTo>
                  <a:cubicBezTo>
                    <a:pt x="1" y="159"/>
                    <a:pt x="1" y="267"/>
                    <a:pt x="91" y="357"/>
                  </a:cubicBezTo>
                  <a:lnTo>
                    <a:pt x="182" y="448"/>
                  </a:lnTo>
                  <a:lnTo>
                    <a:pt x="91" y="538"/>
                  </a:lnTo>
                  <a:cubicBezTo>
                    <a:pt x="55" y="628"/>
                    <a:pt x="55" y="773"/>
                    <a:pt x="127" y="845"/>
                  </a:cubicBezTo>
                  <a:cubicBezTo>
                    <a:pt x="182" y="881"/>
                    <a:pt x="218" y="899"/>
                    <a:pt x="272" y="899"/>
                  </a:cubicBezTo>
                  <a:cubicBezTo>
                    <a:pt x="308" y="899"/>
                    <a:pt x="380" y="881"/>
                    <a:pt x="398" y="845"/>
                  </a:cubicBezTo>
                  <a:lnTo>
                    <a:pt x="489" y="755"/>
                  </a:lnTo>
                  <a:lnTo>
                    <a:pt x="579" y="845"/>
                  </a:lnTo>
                  <a:cubicBezTo>
                    <a:pt x="633" y="881"/>
                    <a:pt x="669" y="899"/>
                    <a:pt x="723" y="899"/>
                  </a:cubicBezTo>
                  <a:cubicBezTo>
                    <a:pt x="759" y="899"/>
                    <a:pt x="832" y="881"/>
                    <a:pt x="850" y="845"/>
                  </a:cubicBezTo>
                  <a:cubicBezTo>
                    <a:pt x="940" y="755"/>
                    <a:pt x="940" y="628"/>
                    <a:pt x="850" y="538"/>
                  </a:cubicBezTo>
                  <a:lnTo>
                    <a:pt x="759" y="448"/>
                  </a:lnTo>
                  <a:lnTo>
                    <a:pt x="850" y="357"/>
                  </a:lnTo>
                  <a:cubicBezTo>
                    <a:pt x="940" y="267"/>
                    <a:pt x="940" y="159"/>
                    <a:pt x="850" y="68"/>
                  </a:cubicBezTo>
                  <a:cubicBezTo>
                    <a:pt x="804" y="23"/>
                    <a:pt x="755" y="1"/>
                    <a:pt x="705" y="1"/>
                  </a:cubicBezTo>
                  <a:cubicBezTo>
                    <a:pt x="656" y="1"/>
                    <a:pt x="606" y="23"/>
                    <a:pt x="561" y="68"/>
                  </a:cubicBezTo>
                  <a:lnTo>
                    <a:pt x="470" y="159"/>
                  </a:lnTo>
                  <a:lnTo>
                    <a:pt x="380" y="68"/>
                  </a:lnTo>
                  <a:cubicBezTo>
                    <a:pt x="335" y="23"/>
                    <a:pt x="285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4067752" y="3339820"/>
              <a:ext cx="99500" cy="99468"/>
            </a:xfrm>
            <a:custGeom>
              <a:avLst/>
              <a:gdLst/>
              <a:ahLst/>
              <a:cxnLst/>
              <a:rect l="l" t="t" r="r" b="b"/>
              <a:pathLst>
                <a:path w="3071" h="3070" extrusionOk="0">
                  <a:moveTo>
                    <a:pt x="1536" y="415"/>
                  </a:moveTo>
                  <a:cubicBezTo>
                    <a:pt x="2149" y="415"/>
                    <a:pt x="2655" y="921"/>
                    <a:pt x="2655" y="1535"/>
                  </a:cubicBezTo>
                  <a:cubicBezTo>
                    <a:pt x="2655" y="2131"/>
                    <a:pt x="2149" y="2636"/>
                    <a:pt x="1536" y="2636"/>
                  </a:cubicBezTo>
                  <a:cubicBezTo>
                    <a:pt x="940" y="2636"/>
                    <a:pt x="434" y="2131"/>
                    <a:pt x="434" y="1535"/>
                  </a:cubicBezTo>
                  <a:cubicBezTo>
                    <a:pt x="434" y="921"/>
                    <a:pt x="922" y="415"/>
                    <a:pt x="1536" y="415"/>
                  </a:cubicBezTo>
                  <a:close/>
                  <a:moveTo>
                    <a:pt x="1536" y="0"/>
                  </a:moveTo>
                  <a:cubicBezTo>
                    <a:pt x="687" y="0"/>
                    <a:pt x="1" y="668"/>
                    <a:pt x="1" y="1535"/>
                  </a:cubicBezTo>
                  <a:cubicBezTo>
                    <a:pt x="1" y="2383"/>
                    <a:pt x="705" y="3070"/>
                    <a:pt x="1536" y="3070"/>
                  </a:cubicBezTo>
                  <a:cubicBezTo>
                    <a:pt x="2384" y="3070"/>
                    <a:pt x="3070" y="2383"/>
                    <a:pt x="3070" y="1535"/>
                  </a:cubicBezTo>
                  <a:cubicBezTo>
                    <a:pt x="3070" y="668"/>
                    <a:pt x="2402" y="0"/>
                    <a:pt x="1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4353844" y="3339820"/>
              <a:ext cx="99468" cy="99468"/>
            </a:xfrm>
            <a:custGeom>
              <a:avLst/>
              <a:gdLst/>
              <a:ahLst/>
              <a:cxnLst/>
              <a:rect l="l" t="t" r="r" b="b"/>
              <a:pathLst>
                <a:path w="3070" h="3070" extrusionOk="0">
                  <a:moveTo>
                    <a:pt x="1535" y="415"/>
                  </a:moveTo>
                  <a:cubicBezTo>
                    <a:pt x="2149" y="415"/>
                    <a:pt x="2636" y="921"/>
                    <a:pt x="2636" y="1535"/>
                  </a:cubicBezTo>
                  <a:cubicBezTo>
                    <a:pt x="2672" y="2131"/>
                    <a:pt x="2149" y="2636"/>
                    <a:pt x="1535" y="2636"/>
                  </a:cubicBezTo>
                  <a:cubicBezTo>
                    <a:pt x="921" y="2636"/>
                    <a:pt x="433" y="2131"/>
                    <a:pt x="433" y="1535"/>
                  </a:cubicBezTo>
                  <a:cubicBezTo>
                    <a:pt x="433" y="921"/>
                    <a:pt x="921" y="415"/>
                    <a:pt x="1535" y="415"/>
                  </a:cubicBezTo>
                  <a:close/>
                  <a:moveTo>
                    <a:pt x="1535" y="0"/>
                  </a:moveTo>
                  <a:cubicBezTo>
                    <a:pt x="704" y="0"/>
                    <a:pt x="0" y="668"/>
                    <a:pt x="0" y="1535"/>
                  </a:cubicBezTo>
                  <a:cubicBezTo>
                    <a:pt x="0" y="2383"/>
                    <a:pt x="686" y="3070"/>
                    <a:pt x="1535" y="3070"/>
                  </a:cubicBezTo>
                  <a:cubicBezTo>
                    <a:pt x="2401" y="3070"/>
                    <a:pt x="3070" y="2383"/>
                    <a:pt x="3070" y="1535"/>
                  </a:cubicBezTo>
                  <a:cubicBezTo>
                    <a:pt x="3070" y="668"/>
                    <a:pt x="2365" y="0"/>
                    <a:pt x="1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4388350" y="3375622"/>
              <a:ext cx="29873" cy="29160"/>
            </a:xfrm>
            <a:custGeom>
              <a:avLst/>
              <a:gdLst/>
              <a:ahLst/>
              <a:cxnLst/>
              <a:rect l="l" t="t" r="r" b="b"/>
              <a:pathLst>
                <a:path w="922" h="900" extrusionOk="0">
                  <a:moveTo>
                    <a:pt x="235" y="1"/>
                  </a:moveTo>
                  <a:cubicBezTo>
                    <a:pt x="185" y="1"/>
                    <a:pt x="136" y="24"/>
                    <a:pt x="91" y="69"/>
                  </a:cubicBezTo>
                  <a:cubicBezTo>
                    <a:pt x="0" y="141"/>
                    <a:pt x="0" y="267"/>
                    <a:pt x="91" y="358"/>
                  </a:cubicBezTo>
                  <a:lnTo>
                    <a:pt x="181" y="448"/>
                  </a:lnTo>
                  <a:lnTo>
                    <a:pt x="91" y="538"/>
                  </a:lnTo>
                  <a:cubicBezTo>
                    <a:pt x="0" y="628"/>
                    <a:pt x="0" y="737"/>
                    <a:pt x="91" y="827"/>
                  </a:cubicBezTo>
                  <a:cubicBezTo>
                    <a:pt x="127" y="863"/>
                    <a:pt x="181" y="899"/>
                    <a:pt x="217" y="899"/>
                  </a:cubicBezTo>
                  <a:cubicBezTo>
                    <a:pt x="271" y="899"/>
                    <a:pt x="343" y="863"/>
                    <a:pt x="361" y="827"/>
                  </a:cubicBezTo>
                  <a:lnTo>
                    <a:pt x="452" y="737"/>
                  </a:lnTo>
                  <a:lnTo>
                    <a:pt x="542" y="827"/>
                  </a:lnTo>
                  <a:cubicBezTo>
                    <a:pt x="578" y="863"/>
                    <a:pt x="632" y="899"/>
                    <a:pt x="668" y="899"/>
                  </a:cubicBezTo>
                  <a:cubicBezTo>
                    <a:pt x="723" y="899"/>
                    <a:pt x="795" y="863"/>
                    <a:pt x="813" y="827"/>
                  </a:cubicBezTo>
                  <a:cubicBezTo>
                    <a:pt x="903" y="737"/>
                    <a:pt x="903" y="628"/>
                    <a:pt x="813" y="538"/>
                  </a:cubicBezTo>
                  <a:lnTo>
                    <a:pt x="723" y="448"/>
                  </a:lnTo>
                  <a:lnTo>
                    <a:pt x="813" y="358"/>
                  </a:lnTo>
                  <a:cubicBezTo>
                    <a:pt x="921" y="267"/>
                    <a:pt x="921" y="123"/>
                    <a:pt x="849" y="69"/>
                  </a:cubicBezTo>
                  <a:cubicBezTo>
                    <a:pt x="804" y="24"/>
                    <a:pt x="754" y="1"/>
                    <a:pt x="705" y="1"/>
                  </a:cubicBezTo>
                  <a:cubicBezTo>
                    <a:pt x="655" y="1"/>
                    <a:pt x="605" y="24"/>
                    <a:pt x="560" y="69"/>
                  </a:cubicBezTo>
                  <a:lnTo>
                    <a:pt x="470" y="141"/>
                  </a:lnTo>
                  <a:lnTo>
                    <a:pt x="380" y="69"/>
                  </a:lnTo>
                  <a:cubicBezTo>
                    <a:pt x="334" y="24"/>
                    <a:pt x="285" y="1"/>
                    <a:pt x="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4" name="Google Shape;304;p41"/>
          <p:cNvGrpSpPr/>
          <p:nvPr/>
        </p:nvGrpSpPr>
        <p:grpSpPr>
          <a:xfrm>
            <a:off x="910443" y="2702525"/>
            <a:ext cx="280228" cy="456905"/>
            <a:chOff x="1627125" y="1884898"/>
            <a:chExt cx="280228" cy="456905"/>
          </a:xfrm>
          <a:solidFill>
            <a:srgbClr val="FF66CC"/>
          </a:solidFill>
        </p:grpSpPr>
        <p:sp>
          <p:nvSpPr>
            <p:cNvPr id="305" name="Google Shape;305;p41"/>
            <p:cNvSpPr/>
            <p:nvPr/>
          </p:nvSpPr>
          <p:spPr>
            <a:xfrm>
              <a:off x="1627125" y="1958025"/>
              <a:ext cx="280228" cy="383778"/>
            </a:xfrm>
            <a:custGeom>
              <a:avLst/>
              <a:gdLst/>
              <a:ahLst/>
              <a:cxnLst/>
              <a:rect l="l" t="t" r="r" b="b"/>
              <a:pathLst>
                <a:path w="8649" h="11845" extrusionOk="0">
                  <a:moveTo>
                    <a:pt x="6482" y="343"/>
                  </a:moveTo>
                  <a:cubicBezTo>
                    <a:pt x="6518" y="343"/>
                    <a:pt x="6536" y="362"/>
                    <a:pt x="6536" y="416"/>
                  </a:cubicBezTo>
                  <a:lnTo>
                    <a:pt x="6536" y="1156"/>
                  </a:lnTo>
                  <a:cubicBezTo>
                    <a:pt x="6536" y="1210"/>
                    <a:pt x="6518" y="1228"/>
                    <a:pt x="6482" y="1228"/>
                  </a:cubicBezTo>
                  <a:lnTo>
                    <a:pt x="4171" y="1228"/>
                  </a:lnTo>
                  <a:cubicBezTo>
                    <a:pt x="4135" y="1228"/>
                    <a:pt x="4099" y="1210"/>
                    <a:pt x="4099" y="1156"/>
                  </a:cubicBezTo>
                  <a:lnTo>
                    <a:pt x="4099" y="416"/>
                  </a:lnTo>
                  <a:cubicBezTo>
                    <a:pt x="4099" y="362"/>
                    <a:pt x="4135" y="343"/>
                    <a:pt x="4171" y="343"/>
                  </a:cubicBezTo>
                  <a:close/>
                  <a:moveTo>
                    <a:pt x="1752" y="867"/>
                  </a:moveTo>
                  <a:cubicBezTo>
                    <a:pt x="1896" y="867"/>
                    <a:pt x="1986" y="975"/>
                    <a:pt x="1986" y="1084"/>
                  </a:cubicBezTo>
                  <a:lnTo>
                    <a:pt x="1986" y="2149"/>
                  </a:lnTo>
                  <a:lnTo>
                    <a:pt x="1282" y="2149"/>
                  </a:lnTo>
                  <a:lnTo>
                    <a:pt x="1282" y="1084"/>
                  </a:lnTo>
                  <a:cubicBezTo>
                    <a:pt x="1282" y="975"/>
                    <a:pt x="1391" y="867"/>
                    <a:pt x="1535" y="867"/>
                  </a:cubicBezTo>
                  <a:close/>
                  <a:moveTo>
                    <a:pt x="6121" y="1680"/>
                  </a:moveTo>
                  <a:lnTo>
                    <a:pt x="6121" y="2167"/>
                  </a:lnTo>
                  <a:cubicBezTo>
                    <a:pt x="5959" y="2221"/>
                    <a:pt x="5814" y="2348"/>
                    <a:pt x="5814" y="2528"/>
                  </a:cubicBezTo>
                  <a:lnTo>
                    <a:pt x="5814" y="2853"/>
                  </a:lnTo>
                  <a:cubicBezTo>
                    <a:pt x="5796" y="2853"/>
                    <a:pt x="5778" y="2871"/>
                    <a:pt x="5742" y="2871"/>
                  </a:cubicBezTo>
                  <a:cubicBezTo>
                    <a:pt x="5688" y="2889"/>
                    <a:pt x="5652" y="2925"/>
                    <a:pt x="5561" y="2925"/>
                  </a:cubicBezTo>
                  <a:cubicBezTo>
                    <a:pt x="5471" y="2925"/>
                    <a:pt x="5435" y="2889"/>
                    <a:pt x="5381" y="2871"/>
                  </a:cubicBezTo>
                  <a:cubicBezTo>
                    <a:pt x="5327" y="2853"/>
                    <a:pt x="5200" y="2799"/>
                    <a:pt x="5056" y="2799"/>
                  </a:cubicBezTo>
                  <a:cubicBezTo>
                    <a:pt x="4875" y="2799"/>
                    <a:pt x="4785" y="2853"/>
                    <a:pt x="4713" y="2871"/>
                  </a:cubicBezTo>
                  <a:cubicBezTo>
                    <a:pt x="4641" y="2889"/>
                    <a:pt x="4623" y="2925"/>
                    <a:pt x="4532" y="2925"/>
                  </a:cubicBezTo>
                  <a:lnTo>
                    <a:pt x="4532" y="1680"/>
                  </a:lnTo>
                  <a:close/>
                  <a:moveTo>
                    <a:pt x="4099" y="2817"/>
                  </a:moveTo>
                  <a:lnTo>
                    <a:pt x="4099" y="3521"/>
                  </a:lnTo>
                  <a:lnTo>
                    <a:pt x="2727" y="3521"/>
                  </a:lnTo>
                  <a:lnTo>
                    <a:pt x="2727" y="2817"/>
                  </a:lnTo>
                  <a:close/>
                  <a:moveTo>
                    <a:pt x="2293" y="2546"/>
                  </a:moveTo>
                  <a:cubicBezTo>
                    <a:pt x="2293" y="2546"/>
                    <a:pt x="2329" y="2546"/>
                    <a:pt x="2329" y="2582"/>
                  </a:cubicBezTo>
                  <a:lnTo>
                    <a:pt x="2329" y="3756"/>
                  </a:lnTo>
                  <a:cubicBezTo>
                    <a:pt x="2329" y="3756"/>
                    <a:pt x="2329" y="3774"/>
                    <a:pt x="2293" y="3774"/>
                  </a:cubicBezTo>
                  <a:lnTo>
                    <a:pt x="975" y="3774"/>
                  </a:lnTo>
                  <a:lnTo>
                    <a:pt x="939" y="2582"/>
                  </a:lnTo>
                  <a:cubicBezTo>
                    <a:pt x="939" y="2582"/>
                    <a:pt x="939" y="2546"/>
                    <a:pt x="975" y="2546"/>
                  </a:cubicBezTo>
                  <a:close/>
                  <a:moveTo>
                    <a:pt x="6807" y="2564"/>
                  </a:moveTo>
                  <a:lnTo>
                    <a:pt x="6807" y="3774"/>
                  </a:lnTo>
                  <a:lnTo>
                    <a:pt x="6230" y="3774"/>
                  </a:lnTo>
                  <a:lnTo>
                    <a:pt x="6230" y="2564"/>
                  </a:lnTo>
                  <a:close/>
                  <a:moveTo>
                    <a:pt x="5056" y="3214"/>
                  </a:moveTo>
                  <a:cubicBezTo>
                    <a:pt x="5146" y="3214"/>
                    <a:pt x="5182" y="3232"/>
                    <a:pt x="5236" y="3250"/>
                  </a:cubicBezTo>
                  <a:cubicBezTo>
                    <a:pt x="5309" y="3287"/>
                    <a:pt x="5417" y="3323"/>
                    <a:pt x="5580" y="3323"/>
                  </a:cubicBezTo>
                  <a:cubicBezTo>
                    <a:pt x="5688" y="3323"/>
                    <a:pt x="5760" y="3305"/>
                    <a:pt x="5814" y="3305"/>
                  </a:cubicBezTo>
                  <a:lnTo>
                    <a:pt x="5814" y="3846"/>
                  </a:lnTo>
                  <a:cubicBezTo>
                    <a:pt x="5814" y="4027"/>
                    <a:pt x="5941" y="4153"/>
                    <a:pt x="6121" y="4207"/>
                  </a:cubicBezTo>
                  <a:lnTo>
                    <a:pt x="6121" y="7999"/>
                  </a:lnTo>
                  <a:cubicBezTo>
                    <a:pt x="6121" y="8396"/>
                    <a:pt x="5760" y="8757"/>
                    <a:pt x="5327" y="8757"/>
                  </a:cubicBezTo>
                  <a:cubicBezTo>
                    <a:pt x="4893" y="8757"/>
                    <a:pt x="4532" y="8396"/>
                    <a:pt x="4532" y="7981"/>
                  </a:cubicBezTo>
                  <a:lnTo>
                    <a:pt x="4532" y="3323"/>
                  </a:lnTo>
                  <a:cubicBezTo>
                    <a:pt x="4713" y="3323"/>
                    <a:pt x="4803" y="3287"/>
                    <a:pt x="4875" y="3250"/>
                  </a:cubicBezTo>
                  <a:cubicBezTo>
                    <a:pt x="4948" y="3232"/>
                    <a:pt x="4966" y="3214"/>
                    <a:pt x="5056" y="3214"/>
                  </a:cubicBezTo>
                  <a:close/>
                  <a:moveTo>
                    <a:pt x="4153" y="0"/>
                  </a:moveTo>
                  <a:cubicBezTo>
                    <a:pt x="3882" y="0"/>
                    <a:pt x="3684" y="235"/>
                    <a:pt x="3684" y="470"/>
                  </a:cubicBezTo>
                  <a:lnTo>
                    <a:pt x="3684" y="1228"/>
                  </a:lnTo>
                  <a:cubicBezTo>
                    <a:pt x="3684" y="1463"/>
                    <a:pt x="3864" y="1680"/>
                    <a:pt x="4099" y="1698"/>
                  </a:cubicBezTo>
                  <a:lnTo>
                    <a:pt x="4099" y="2456"/>
                  </a:lnTo>
                  <a:lnTo>
                    <a:pt x="2691" y="2456"/>
                  </a:lnTo>
                  <a:cubicBezTo>
                    <a:pt x="2636" y="2348"/>
                    <a:pt x="2528" y="2257"/>
                    <a:pt x="2384" y="2221"/>
                  </a:cubicBezTo>
                  <a:lnTo>
                    <a:pt x="2384" y="1156"/>
                  </a:lnTo>
                  <a:cubicBezTo>
                    <a:pt x="2384" y="795"/>
                    <a:pt x="2095" y="506"/>
                    <a:pt x="1734" y="506"/>
                  </a:cubicBezTo>
                  <a:lnTo>
                    <a:pt x="1517" y="506"/>
                  </a:lnTo>
                  <a:cubicBezTo>
                    <a:pt x="1156" y="506"/>
                    <a:pt x="849" y="795"/>
                    <a:pt x="849" y="1156"/>
                  </a:cubicBezTo>
                  <a:lnTo>
                    <a:pt x="849" y="2221"/>
                  </a:lnTo>
                  <a:cubicBezTo>
                    <a:pt x="668" y="2257"/>
                    <a:pt x="524" y="2420"/>
                    <a:pt x="524" y="2619"/>
                  </a:cubicBezTo>
                  <a:lnTo>
                    <a:pt x="524" y="3792"/>
                  </a:lnTo>
                  <a:cubicBezTo>
                    <a:pt x="524" y="3991"/>
                    <a:pt x="650" y="4153"/>
                    <a:pt x="849" y="4207"/>
                  </a:cubicBezTo>
                  <a:lnTo>
                    <a:pt x="849" y="4749"/>
                  </a:lnTo>
                  <a:cubicBezTo>
                    <a:pt x="849" y="4857"/>
                    <a:pt x="939" y="4948"/>
                    <a:pt x="1066" y="4948"/>
                  </a:cubicBezTo>
                  <a:cubicBezTo>
                    <a:pt x="1174" y="4948"/>
                    <a:pt x="1264" y="4857"/>
                    <a:pt x="1264" y="4749"/>
                  </a:cubicBezTo>
                  <a:lnTo>
                    <a:pt x="1264" y="4207"/>
                  </a:lnTo>
                  <a:lnTo>
                    <a:pt x="1968" y="4207"/>
                  </a:lnTo>
                  <a:lnTo>
                    <a:pt x="1968" y="9841"/>
                  </a:lnTo>
                  <a:lnTo>
                    <a:pt x="1264" y="9841"/>
                  </a:lnTo>
                  <a:lnTo>
                    <a:pt x="1264" y="5688"/>
                  </a:lnTo>
                  <a:cubicBezTo>
                    <a:pt x="1264" y="5580"/>
                    <a:pt x="1174" y="5489"/>
                    <a:pt x="1066" y="5489"/>
                  </a:cubicBezTo>
                  <a:cubicBezTo>
                    <a:pt x="939" y="5489"/>
                    <a:pt x="849" y="5580"/>
                    <a:pt x="849" y="5688"/>
                  </a:cubicBezTo>
                  <a:lnTo>
                    <a:pt x="849" y="9841"/>
                  </a:lnTo>
                  <a:lnTo>
                    <a:pt x="759" y="9841"/>
                  </a:lnTo>
                  <a:cubicBezTo>
                    <a:pt x="361" y="9841"/>
                    <a:pt x="0" y="10184"/>
                    <a:pt x="0" y="10617"/>
                  </a:cubicBezTo>
                  <a:lnTo>
                    <a:pt x="0" y="11087"/>
                  </a:lnTo>
                  <a:cubicBezTo>
                    <a:pt x="0" y="11484"/>
                    <a:pt x="343" y="11845"/>
                    <a:pt x="759" y="11845"/>
                  </a:cubicBezTo>
                  <a:lnTo>
                    <a:pt x="6392" y="11845"/>
                  </a:lnTo>
                  <a:cubicBezTo>
                    <a:pt x="6500" y="11845"/>
                    <a:pt x="6591" y="11755"/>
                    <a:pt x="6591" y="11646"/>
                  </a:cubicBezTo>
                  <a:cubicBezTo>
                    <a:pt x="6591" y="11538"/>
                    <a:pt x="6500" y="11448"/>
                    <a:pt x="6392" y="11448"/>
                  </a:cubicBezTo>
                  <a:lnTo>
                    <a:pt x="759" y="11448"/>
                  </a:lnTo>
                  <a:cubicBezTo>
                    <a:pt x="578" y="11448"/>
                    <a:pt x="434" y="11285"/>
                    <a:pt x="434" y="11105"/>
                  </a:cubicBezTo>
                  <a:lnTo>
                    <a:pt x="434" y="10635"/>
                  </a:lnTo>
                  <a:cubicBezTo>
                    <a:pt x="434" y="10455"/>
                    <a:pt x="578" y="10292"/>
                    <a:pt x="759" y="10292"/>
                  </a:cubicBezTo>
                  <a:lnTo>
                    <a:pt x="7855" y="10292"/>
                  </a:lnTo>
                  <a:cubicBezTo>
                    <a:pt x="8035" y="10292"/>
                    <a:pt x="8198" y="10455"/>
                    <a:pt x="8198" y="10635"/>
                  </a:cubicBezTo>
                  <a:lnTo>
                    <a:pt x="8198" y="11105"/>
                  </a:lnTo>
                  <a:cubicBezTo>
                    <a:pt x="8198" y="11285"/>
                    <a:pt x="8035" y="11448"/>
                    <a:pt x="7855" y="11448"/>
                  </a:cubicBezTo>
                  <a:lnTo>
                    <a:pt x="7349" y="11448"/>
                  </a:lnTo>
                  <a:cubicBezTo>
                    <a:pt x="7241" y="11448"/>
                    <a:pt x="7150" y="11538"/>
                    <a:pt x="7150" y="11646"/>
                  </a:cubicBezTo>
                  <a:cubicBezTo>
                    <a:pt x="7150" y="11755"/>
                    <a:pt x="7241" y="11845"/>
                    <a:pt x="7349" y="11845"/>
                  </a:cubicBezTo>
                  <a:lnTo>
                    <a:pt x="7855" y="11845"/>
                  </a:lnTo>
                  <a:cubicBezTo>
                    <a:pt x="8252" y="11845"/>
                    <a:pt x="8613" y="11520"/>
                    <a:pt x="8613" y="11087"/>
                  </a:cubicBezTo>
                  <a:lnTo>
                    <a:pt x="8613" y="10617"/>
                  </a:lnTo>
                  <a:cubicBezTo>
                    <a:pt x="8649" y="10184"/>
                    <a:pt x="8306" y="9841"/>
                    <a:pt x="7873" y="9841"/>
                  </a:cubicBezTo>
                  <a:lnTo>
                    <a:pt x="2384" y="9841"/>
                  </a:lnTo>
                  <a:lnTo>
                    <a:pt x="2384" y="4171"/>
                  </a:lnTo>
                  <a:cubicBezTo>
                    <a:pt x="2528" y="4153"/>
                    <a:pt x="2636" y="4063"/>
                    <a:pt x="2691" y="3937"/>
                  </a:cubicBezTo>
                  <a:lnTo>
                    <a:pt x="4099" y="3937"/>
                  </a:lnTo>
                  <a:lnTo>
                    <a:pt x="4099" y="7963"/>
                  </a:lnTo>
                  <a:cubicBezTo>
                    <a:pt x="4099" y="8631"/>
                    <a:pt x="4641" y="9173"/>
                    <a:pt x="5309" y="9173"/>
                  </a:cubicBezTo>
                  <a:cubicBezTo>
                    <a:pt x="5959" y="9173"/>
                    <a:pt x="6500" y="8631"/>
                    <a:pt x="6500" y="7963"/>
                  </a:cubicBezTo>
                  <a:lnTo>
                    <a:pt x="6500" y="4207"/>
                  </a:lnTo>
                  <a:lnTo>
                    <a:pt x="6843" y="4207"/>
                  </a:lnTo>
                  <a:cubicBezTo>
                    <a:pt x="7042" y="4207"/>
                    <a:pt x="7205" y="4045"/>
                    <a:pt x="7205" y="3846"/>
                  </a:cubicBezTo>
                  <a:lnTo>
                    <a:pt x="7205" y="2546"/>
                  </a:lnTo>
                  <a:cubicBezTo>
                    <a:pt x="7205" y="2348"/>
                    <a:pt x="7042" y="2185"/>
                    <a:pt x="6843" y="2185"/>
                  </a:cubicBezTo>
                  <a:lnTo>
                    <a:pt x="6500" y="2185"/>
                  </a:lnTo>
                  <a:lnTo>
                    <a:pt x="6500" y="1698"/>
                  </a:lnTo>
                  <a:cubicBezTo>
                    <a:pt x="6753" y="1680"/>
                    <a:pt x="6934" y="1463"/>
                    <a:pt x="6934" y="1228"/>
                  </a:cubicBezTo>
                  <a:lnTo>
                    <a:pt x="6934" y="470"/>
                  </a:lnTo>
                  <a:cubicBezTo>
                    <a:pt x="6934" y="199"/>
                    <a:pt x="6699" y="0"/>
                    <a:pt x="6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1752902" y="1884898"/>
              <a:ext cx="42152" cy="42736"/>
            </a:xfrm>
            <a:custGeom>
              <a:avLst/>
              <a:gdLst/>
              <a:ahLst/>
              <a:cxnLst/>
              <a:rect l="l" t="t" r="r" b="b"/>
              <a:pathLst>
                <a:path w="1301" h="1319" extrusionOk="0">
                  <a:moveTo>
                    <a:pt x="650" y="416"/>
                  </a:moveTo>
                  <a:cubicBezTo>
                    <a:pt x="795" y="416"/>
                    <a:pt x="903" y="524"/>
                    <a:pt x="903" y="669"/>
                  </a:cubicBezTo>
                  <a:cubicBezTo>
                    <a:pt x="903" y="795"/>
                    <a:pt x="795" y="903"/>
                    <a:pt x="650" y="903"/>
                  </a:cubicBezTo>
                  <a:cubicBezTo>
                    <a:pt x="524" y="903"/>
                    <a:pt x="398" y="795"/>
                    <a:pt x="398" y="669"/>
                  </a:cubicBezTo>
                  <a:cubicBezTo>
                    <a:pt x="398" y="524"/>
                    <a:pt x="524" y="416"/>
                    <a:pt x="650" y="416"/>
                  </a:cubicBezTo>
                  <a:close/>
                  <a:moveTo>
                    <a:pt x="650" y="0"/>
                  </a:moveTo>
                  <a:cubicBezTo>
                    <a:pt x="289" y="0"/>
                    <a:pt x="0" y="307"/>
                    <a:pt x="0" y="669"/>
                  </a:cubicBezTo>
                  <a:cubicBezTo>
                    <a:pt x="0" y="1030"/>
                    <a:pt x="289" y="1319"/>
                    <a:pt x="650" y="1319"/>
                  </a:cubicBezTo>
                  <a:cubicBezTo>
                    <a:pt x="1011" y="1319"/>
                    <a:pt x="1300" y="1030"/>
                    <a:pt x="1300" y="669"/>
                  </a:cubicBezTo>
                  <a:cubicBezTo>
                    <a:pt x="1300" y="307"/>
                    <a:pt x="1011" y="0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1803219" y="1903625"/>
              <a:ext cx="43319" cy="42152"/>
            </a:xfrm>
            <a:custGeom>
              <a:avLst/>
              <a:gdLst/>
              <a:ahLst/>
              <a:cxnLst/>
              <a:rect l="l" t="t" r="r" b="b"/>
              <a:pathLst>
                <a:path w="1337" h="1301" extrusionOk="0">
                  <a:moveTo>
                    <a:pt x="686" y="397"/>
                  </a:moveTo>
                  <a:cubicBezTo>
                    <a:pt x="813" y="397"/>
                    <a:pt x="921" y="506"/>
                    <a:pt x="921" y="650"/>
                  </a:cubicBezTo>
                  <a:cubicBezTo>
                    <a:pt x="921" y="777"/>
                    <a:pt x="813" y="903"/>
                    <a:pt x="686" y="903"/>
                  </a:cubicBezTo>
                  <a:cubicBezTo>
                    <a:pt x="542" y="903"/>
                    <a:pt x="433" y="777"/>
                    <a:pt x="433" y="650"/>
                  </a:cubicBezTo>
                  <a:cubicBezTo>
                    <a:pt x="433" y="488"/>
                    <a:pt x="524" y="397"/>
                    <a:pt x="686" y="397"/>
                  </a:cubicBezTo>
                  <a:close/>
                  <a:moveTo>
                    <a:pt x="686" y="0"/>
                  </a:moveTo>
                  <a:cubicBezTo>
                    <a:pt x="325" y="0"/>
                    <a:pt x="18" y="289"/>
                    <a:pt x="18" y="650"/>
                  </a:cubicBezTo>
                  <a:cubicBezTo>
                    <a:pt x="0" y="1011"/>
                    <a:pt x="289" y="1300"/>
                    <a:pt x="686" y="1300"/>
                  </a:cubicBezTo>
                  <a:cubicBezTo>
                    <a:pt x="1047" y="1300"/>
                    <a:pt x="1336" y="1011"/>
                    <a:pt x="1336" y="650"/>
                  </a:cubicBezTo>
                  <a:cubicBezTo>
                    <a:pt x="1336" y="289"/>
                    <a:pt x="1047" y="0"/>
                    <a:pt x="6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932" y="3539718"/>
            <a:ext cx="2248168" cy="224367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76245" y="483679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/>
          <p:nvPr/>
        </p:nvSpPr>
        <p:spPr>
          <a:xfrm>
            <a:off x="717553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42"/>
          <p:cNvSpPr/>
          <p:nvPr/>
        </p:nvSpPr>
        <p:spPr>
          <a:xfrm>
            <a:off x="2550174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42"/>
          <p:cNvSpPr/>
          <p:nvPr/>
        </p:nvSpPr>
        <p:spPr>
          <a:xfrm>
            <a:off x="4382795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42"/>
          <p:cNvSpPr/>
          <p:nvPr/>
        </p:nvSpPr>
        <p:spPr>
          <a:xfrm>
            <a:off x="6215416" y="2597977"/>
            <a:ext cx="666000" cy="6660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42"/>
          <p:cNvSpPr txBox="1"/>
          <p:nvPr/>
        </p:nvSpPr>
        <p:spPr>
          <a:xfrm>
            <a:off x="2749497" y="3435944"/>
            <a:ext cx="2011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Project Timeline and Budget</a:t>
            </a:r>
            <a:endParaRPr sz="1200"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4619843" y="1560255"/>
            <a:ext cx="2011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Define the quality assurance process to ensure the website's functionality, usability, and accessibility.</a:t>
            </a:r>
            <a:endParaRPr lang="en-US" sz="100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916922" y="1255475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Technical Requirements</a:t>
            </a:r>
            <a:endParaRPr sz="1200"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916922" y="1759440"/>
            <a:ext cx="2410894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List the technical requirements of the website, such as web hosting, security, and maintenance</a:t>
            </a:r>
            <a:endParaRPr sz="105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2749197" y="3941745"/>
            <a:ext cx="3336810" cy="9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Define the project timeline, milestones, and budget.</a:t>
            </a:r>
            <a:endParaRPr lang="en-US" sz="105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4582072" y="1255475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Quality Assurance</a:t>
            </a:r>
            <a:endParaRPr b="1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6414644" y="3941746"/>
            <a:ext cx="2219689" cy="111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outlining all the necessary aspects of the website development process to ensure a successful outcome.</a:t>
            </a:r>
            <a:endParaRPr sz="105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6414647" y="3435944"/>
            <a:ext cx="20118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chemeClr val="dk1"/>
                </a:solidFill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rPr>
              <a:t>FINAL DEPLOYMENT</a:t>
            </a:r>
            <a:endParaRPr sz="2100" dirty="0">
              <a:solidFill>
                <a:schemeClr val="dk1"/>
              </a:solidFill>
              <a:latin typeface="Righteous" panose="02010506000000020000"/>
              <a:ea typeface="Righteous" panose="02010506000000020000"/>
              <a:cs typeface="Righteous" panose="02010506000000020000"/>
              <a:sym typeface="Righteous" panose="02010506000000020000"/>
            </a:endParaRPr>
          </a:p>
        </p:txBody>
      </p:sp>
      <p:cxnSp>
        <p:nvCxnSpPr>
          <p:cNvPr id="325" name="Google Shape;325;p42"/>
          <p:cNvCxnSpPr>
            <a:stCxn id="313" idx="3"/>
            <a:endCxn id="314" idx="1"/>
          </p:cNvCxnSpPr>
          <p:nvPr/>
        </p:nvCxnSpPr>
        <p:spPr>
          <a:xfrm>
            <a:off x="1383553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>
            <a:stCxn id="314" idx="3"/>
            <a:endCxn id="315" idx="1"/>
          </p:cNvCxnSpPr>
          <p:nvPr/>
        </p:nvCxnSpPr>
        <p:spPr>
          <a:xfrm>
            <a:off x="3216174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2"/>
          <p:cNvCxnSpPr>
            <a:stCxn id="315" idx="3"/>
            <a:endCxn id="316" idx="1"/>
          </p:cNvCxnSpPr>
          <p:nvPr/>
        </p:nvCxnSpPr>
        <p:spPr>
          <a:xfrm>
            <a:off x="5048795" y="2930977"/>
            <a:ext cx="116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2"/>
          <p:cNvCxnSpPr>
            <a:endCxn id="313" idx="1"/>
          </p:cNvCxnSpPr>
          <p:nvPr/>
        </p:nvCxnSpPr>
        <p:spPr>
          <a:xfrm>
            <a:off x="-16247" y="2930977"/>
            <a:ext cx="7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42"/>
          <p:cNvSpPr/>
          <p:nvPr/>
        </p:nvSpPr>
        <p:spPr>
          <a:xfrm>
            <a:off x="773825" y="1255475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42"/>
          <p:cNvSpPr/>
          <p:nvPr/>
        </p:nvSpPr>
        <p:spPr>
          <a:xfrm>
            <a:off x="2606400" y="3206450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42"/>
          <p:cNvSpPr/>
          <p:nvPr/>
        </p:nvSpPr>
        <p:spPr>
          <a:xfrm>
            <a:off x="4443948" y="1201756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42"/>
          <p:cNvSpPr/>
          <p:nvPr/>
        </p:nvSpPr>
        <p:spPr>
          <a:xfrm>
            <a:off x="6271550" y="3206450"/>
            <a:ext cx="143100" cy="1404300"/>
          </a:xfrm>
          <a:prstGeom prst="rect">
            <a:avLst/>
          </a:prstGeom>
          <a:solidFill>
            <a:srgbClr val="002060">
              <a:alpha val="9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3" name="Google Shape;333;p42"/>
          <p:cNvGrpSpPr/>
          <p:nvPr/>
        </p:nvGrpSpPr>
        <p:grpSpPr>
          <a:xfrm>
            <a:off x="821272" y="2726209"/>
            <a:ext cx="458687" cy="409536"/>
            <a:chOff x="715097" y="2597439"/>
            <a:chExt cx="458687" cy="409536"/>
          </a:xfrm>
          <a:solidFill>
            <a:srgbClr val="FF66CC"/>
          </a:solidFill>
        </p:grpSpPr>
        <p:sp>
          <p:nvSpPr>
            <p:cNvPr id="334" name="Google Shape;334;p42"/>
            <p:cNvSpPr/>
            <p:nvPr/>
          </p:nvSpPr>
          <p:spPr>
            <a:xfrm>
              <a:off x="715097" y="2597439"/>
              <a:ext cx="458687" cy="409536"/>
            </a:xfrm>
            <a:custGeom>
              <a:avLst/>
              <a:gdLst/>
              <a:ahLst/>
              <a:cxnLst/>
              <a:rect l="l" t="t" r="r" b="b"/>
              <a:pathLst>
                <a:path w="14157" h="12640" extrusionOk="0">
                  <a:moveTo>
                    <a:pt x="9732" y="398"/>
                  </a:moveTo>
                  <a:lnTo>
                    <a:pt x="9732" y="1806"/>
                  </a:lnTo>
                  <a:lnTo>
                    <a:pt x="4352" y="1806"/>
                  </a:lnTo>
                  <a:lnTo>
                    <a:pt x="4352" y="398"/>
                  </a:lnTo>
                  <a:close/>
                  <a:moveTo>
                    <a:pt x="9732" y="2203"/>
                  </a:moveTo>
                  <a:lnTo>
                    <a:pt x="9732" y="2618"/>
                  </a:lnTo>
                  <a:lnTo>
                    <a:pt x="4352" y="2618"/>
                  </a:lnTo>
                  <a:lnTo>
                    <a:pt x="4352" y="2203"/>
                  </a:lnTo>
                  <a:close/>
                  <a:moveTo>
                    <a:pt x="13271" y="380"/>
                  </a:moveTo>
                  <a:cubicBezTo>
                    <a:pt x="13506" y="380"/>
                    <a:pt x="13687" y="560"/>
                    <a:pt x="13687" y="795"/>
                  </a:cubicBezTo>
                  <a:lnTo>
                    <a:pt x="13687" y="2618"/>
                  </a:lnTo>
                  <a:lnTo>
                    <a:pt x="10130" y="2618"/>
                  </a:lnTo>
                  <a:lnTo>
                    <a:pt x="10130" y="380"/>
                  </a:lnTo>
                  <a:close/>
                  <a:moveTo>
                    <a:pt x="12441" y="3052"/>
                  </a:moveTo>
                  <a:lnTo>
                    <a:pt x="12441" y="3792"/>
                  </a:lnTo>
                  <a:lnTo>
                    <a:pt x="8089" y="3792"/>
                  </a:lnTo>
                  <a:cubicBezTo>
                    <a:pt x="8035" y="3593"/>
                    <a:pt x="7873" y="3431"/>
                    <a:pt x="7656" y="3431"/>
                  </a:cubicBezTo>
                  <a:lnTo>
                    <a:pt x="6428" y="3431"/>
                  </a:lnTo>
                  <a:cubicBezTo>
                    <a:pt x="6230" y="3431"/>
                    <a:pt x="6049" y="3593"/>
                    <a:pt x="5995" y="3792"/>
                  </a:cubicBezTo>
                  <a:lnTo>
                    <a:pt x="1643" y="3792"/>
                  </a:lnTo>
                  <a:lnTo>
                    <a:pt x="1643" y="3052"/>
                  </a:lnTo>
                  <a:close/>
                  <a:moveTo>
                    <a:pt x="7656" y="3864"/>
                  </a:moveTo>
                  <a:cubicBezTo>
                    <a:pt x="7656" y="3864"/>
                    <a:pt x="7674" y="3864"/>
                    <a:pt x="7674" y="3882"/>
                  </a:cubicBezTo>
                  <a:lnTo>
                    <a:pt x="7674" y="4767"/>
                  </a:lnTo>
                  <a:cubicBezTo>
                    <a:pt x="7674" y="4767"/>
                    <a:pt x="7674" y="4785"/>
                    <a:pt x="7656" y="4785"/>
                  </a:cubicBezTo>
                  <a:lnTo>
                    <a:pt x="6428" y="4785"/>
                  </a:lnTo>
                  <a:lnTo>
                    <a:pt x="6428" y="4767"/>
                  </a:lnTo>
                  <a:cubicBezTo>
                    <a:pt x="6416" y="4767"/>
                    <a:pt x="6412" y="4751"/>
                    <a:pt x="6416" y="4751"/>
                  </a:cubicBezTo>
                  <a:cubicBezTo>
                    <a:pt x="6418" y="4751"/>
                    <a:pt x="6422" y="4755"/>
                    <a:pt x="6428" y="4767"/>
                  </a:cubicBezTo>
                  <a:lnTo>
                    <a:pt x="6410" y="3882"/>
                  </a:lnTo>
                  <a:cubicBezTo>
                    <a:pt x="6410" y="3882"/>
                    <a:pt x="6410" y="3864"/>
                    <a:pt x="6428" y="3864"/>
                  </a:cubicBezTo>
                  <a:close/>
                  <a:moveTo>
                    <a:pt x="8110" y="7026"/>
                  </a:moveTo>
                  <a:cubicBezTo>
                    <a:pt x="8148" y="7026"/>
                    <a:pt x="8180" y="7042"/>
                    <a:pt x="8180" y="7042"/>
                  </a:cubicBezTo>
                  <a:cubicBezTo>
                    <a:pt x="8198" y="7042"/>
                    <a:pt x="8234" y="7078"/>
                    <a:pt x="8234" y="7150"/>
                  </a:cubicBezTo>
                  <a:lnTo>
                    <a:pt x="8234" y="9371"/>
                  </a:lnTo>
                  <a:lnTo>
                    <a:pt x="5796" y="9371"/>
                  </a:lnTo>
                  <a:lnTo>
                    <a:pt x="5796" y="7150"/>
                  </a:lnTo>
                  <a:cubicBezTo>
                    <a:pt x="5796" y="7078"/>
                    <a:pt x="5850" y="7060"/>
                    <a:pt x="5869" y="7042"/>
                  </a:cubicBezTo>
                  <a:cubicBezTo>
                    <a:pt x="5881" y="7042"/>
                    <a:pt x="5909" y="7026"/>
                    <a:pt x="5937" y="7026"/>
                  </a:cubicBezTo>
                  <a:cubicBezTo>
                    <a:pt x="5951" y="7026"/>
                    <a:pt x="5965" y="7030"/>
                    <a:pt x="5977" y="7042"/>
                  </a:cubicBezTo>
                  <a:lnTo>
                    <a:pt x="6825" y="7421"/>
                  </a:lnTo>
                  <a:cubicBezTo>
                    <a:pt x="6889" y="7457"/>
                    <a:pt x="6965" y="7475"/>
                    <a:pt x="7044" y="7475"/>
                  </a:cubicBezTo>
                  <a:cubicBezTo>
                    <a:pt x="7123" y="7475"/>
                    <a:pt x="7205" y="7457"/>
                    <a:pt x="7277" y="7421"/>
                  </a:cubicBezTo>
                  <a:lnTo>
                    <a:pt x="8053" y="7042"/>
                  </a:lnTo>
                  <a:cubicBezTo>
                    <a:pt x="8071" y="7030"/>
                    <a:pt x="8091" y="7026"/>
                    <a:pt x="8110" y="7026"/>
                  </a:cubicBezTo>
                  <a:close/>
                  <a:moveTo>
                    <a:pt x="9101" y="9787"/>
                  </a:moveTo>
                  <a:cubicBezTo>
                    <a:pt x="9173" y="9787"/>
                    <a:pt x="9209" y="9841"/>
                    <a:pt x="9209" y="9913"/>
                  </a:cubicBezTo>
                  <a:lnTo>
                    <a:pt x="9209" y="10310"/>
                  </a:lnTo>
                  <a:lnTo>
                    <a:pt x="4875" y="10310"/>
                  </a:lnTo>
                  <a:lnTo>
                    <a:pt x="4875" y="9913"/>
                  </a:lnTo>
                  <a:cubicBezTo>
                    <a:pt x="4875" y="9841"/>
                    <a:pt x="4930" y="9787"/>
                    <a:pt x="4984" y="9787"/>
                  </a:cubicBezTo>
                  <a:close/>
                  <a:moveTo>
                    <a:pt x="12423" y="4225"/>
                  </a:moveTo>
                  <a:lnTo>
                    <a:pt x="12423" y="9462"/>
                  </a:lnTo>
                  <a:cubicBezTo>
                    <a:pt x="12441" y="9516"/>
                    <a:pt x="12423" y="9588"/>
                    <a:pt x="12351" y="9642"/>
                  </a:cubicBezTo>
                  <a:lnTo>
                    <a:pt x="11755" y="10220"/>
                  </a:lnTo>
                  <a:cubicBezTo>
                    <a:pt x="11719" y="10274"/>
                    <a:pt x="11628" y="10310"/>
                    <a:pt x="11556" y="10310"/>
                  </a:cubicBezTo>
                  <a:lnTo>
                    <a:pt x="9624" y="10310"/>
                  </a:lnTo>
                  <a:lnTo>
                    <a:pt x="9624" y="9913"/>
                  </a:lnTo>
                  <a:cubicBezTo>
                    <a:pt x="9624" y="9606"/>
                    <a:pt x="9371" y="9371"/>
                    <a:pt x="9082" y="9371"/>
                  </a:cubicBezTo>
                  <a:lnTo>
                    <a:pt x="8649" y="9371"/>
                  </a:lnTo>
                  <a:lnTo>
                    <a:pt x="8649" y="7150"/>
                  </a:lnTo>
                  <a:cubicBezTo>
                    <a:pt x="8649" y="6970"/>
                    <a:pt x="8559" y="6789"/>
                    <a:pt x="8396" y="6699"/>
                  </a:cubicBezTo>
                  <a:cubicBezTo>
                    <a:pt x="8307" y="6649"/>
                    <a:pt x="8207" y="6622"/>
                    <a:pt x="8108" y="6622"/>
                  </a:cubicBezTo>
                  <a:cubicBezTo>
                    <a:pt x="8026" y="6622"/>
                    <a:pt x="7946" y="6640"/>
                    <a:pt x="7873" y="6681"/>
                  </a:cubicBezTo>
                  <a:lnTo>
                    <a:pt x="7096" y="7060"/>
                  </a:lnTo>
                  <a:cubicBezTo>
                    <a:pt x="7078" y="7069"/>
                    <a:pt x="7060" y="7074"/>
                    <a:pt x="7040" y="7074"/>
                  </a:cubicBezTo>
                  <a:cubicBezTo>
                    <a:pt x="7020" y="7074"/>
                    <a:pt x="6997" y="7069"/>
                    <a:pt x="6970" y="7060"/>
                  </a:cubicBezTo>
                  <a:lnTo>
                    <a:pt x="6139" y="6681"/>
                  </a:lnTo>
                  <a:cubicBezTo>
                    <a:pt x="6066" y="6648"/>
                    <a:pt x="5986" y="6631"/>
                    <a:pt x="5905" y="6631"/>
                  </a:cubicBezTo>
                  <a:cubicBezTo>
                    <a:pt x="5806" y="6631"/>
                    <a:pt x="5705" y="6657"/>
                    <a:pt x="5616" y="6717"/>
                  </a:cubicBezTo>
                  <a:cubicBezTo>
                    <a:pt x="5471" y="6807"/>
                    <a:pt x="5381" y="6988"/>
                    <a:pt x="5381" y="7168"/>
                  </a:cubicBezTo>
                  <a:lnTo>
                    <a:pt x="5381" y="9389"/>
                  </a:lnTo>
                  <a:lnTo>
                    <a:pt x="4984" y="9389"/>
                  </a:lnTo>
                  <a:cubicBezTo>
                    <a:pt x="4695" y="9389"/>
                    <a:pt x="4442" y="9642"/>
                    <a:pt x="4442" y="9931"/>
                  </a:cubicBezTo>
                  <a:lnTo>
                    <a:pt x="4442" y="10328"/>
                  </a:lnTo>
                  <a:lnTo>
                    <a:pt x="2510" y="10328"/>
                  </a:lnTo>
                  <a:cubicBezTo>
                    <a:pt x="2438" y="10328"/>
                    <a:pt x="2348" y="10310"/>
                    <a:pt x="2312" y="10238"/>
                  </a:cubicBezTo>
                  <a:lnTo>
                    <a:pt x="1716" y="9660"/>
                  </a:lnTo>
                  <a:cubicBezTo>
                    <a:pt x="1680" y="9606"/>
                    <a:pt x="1625" y="9516"/>
                    <a:pt x="1625" y="9462"/>
                  </a:cubicBezTo>
                  <a:lnTo>
                    <a:pt x="1625" y="4225"/>
                  </a:lnTo>
                  <a:lnTo>
                    <a:pt x="5977" y="4225"/>
                  </a:lnTo>
                  <a:lnTo>
                    <a:pt x="5977" y="4731"/>
                  </a:lnTo>
                  <a:cubicBezTo>
                    <a:pt x="5977" y="4966"/>
                    <a:pt x="6157" y="5164"/>
                    <a:pt x="6410" y="5164"/>
                  </a:cubicBezTo>
                  <a:lnTo>
                    <a:pt x="6825" y="5164"/>
                  </a:lnTo>
                  <a:lnTo>
                    <a:pt x="6825" y="5345"/>
                  </a:lnTo>
                  <a:cubicBezTo>
                    <a:pt x="6825" y="5453"/>
                    <a:pt x="6916" y="5543"/>
                    <a:pt x="7024" y="5543"/>
                  </a:cubicBezTo>
                  <a:cubicBezTo>
                    <a:pt x="7132" y="5543"/>
                    <a:pt x="7223" y="5453"/>
                    <a:pt x="7223" y="5345"/>
                  </a:cubicBezTo>
                  <a:lnTo>
                    <a:pt x="7223" y="5164"/>
                  </a:lnTo>
                  <a:lnTo>
                    <a:pt x="7638" y="5164"/>
                  </a:lnTo>
                  <a:cubicBezTo>
                    <a:pt x="7855" y="5164"/>
                    <a:pt x="8053" y="4984"/>
                    <a:pt x="8053" y="4731"/>
                  </a:cubicBezTo>
                  <a:lnTo>
                    <a:pt x="8053" y="4225"/>
                  </a:lnTo>
                  <a:close/>
                  <a:moveTo>
                    <a:pt x="3937" y="11809"/>
                  </a:moveTo>
                  <a:lnTo>
                    <a:pt x="3937" y="12098"/>
                  </a:lnTo>
                  <a:lnTo>
                    <a:pt x="3900" y="12098"/>
                  </a:lnTo>
                  <a:cubicBezTo>
                    <a:pt x="3900" y="12170"/>
                    <a:pt x="3864" y="12206"/>
                    <a:pt x="3792" y="12206"/>
                  </a:cubicBezTo>
                  <a:lnTo>
                    <a:pt x="1987" y="12206"/>
                  </a:lnTo>
                  <a:cubicBezTo>
                    <a:pt x="1914" y="12206"/>
                    <a:pt x="1878" y="12170"/>
                    <a:pt x="1878" y="12098"/>
                  </a:cubicBezTo>
                  <a:lnTo>
                    <a:pt x="1878" y="11809"/>
                  </a:lnTo>
                  <a:close/>
                  <a:moveTo>
                    <a:pt x="12242" y="11809"/>
                  </a:moveTo>
                  <a:lnTo>
                    <a:pt x="12242" y="12098"/>
                  </a:lnTo>
                  <a:lnTo>
                    <a:pt x="12206" y="12098"/>
                  </a:lnTo>
                  <a:cubicBezTo>
                    <a:pt x="12206" y="12170"/>
                    <a:pt x="12170" y="12206"/>
                    <a:pt x="12098" y="12206"/>
                  </a:cubicBezTo>
                  <a:lnTo>
                    <a:pt x="10292" y="12206"/>
                  </a:lnTo>
                  <a:cubicBezTo>
                    <a:pt x="10220" y="12206"/>
                    <a:pt x="10184" y="12170"/>
                    <a:pt x="10184" y="12098"/>
                  </a:cubicBezTo>
                  <a:lnTo>
                    <a:pt x="10184" y="11809"/>
                  </a:lnTo>
                  <a:close/>
                  <a:moveTo>
                    <a:pt x="813" y="0"/>
                  </a:moveTo>
                  <a:cubicBezTo>
                    <a:pt x="362" y="0"/>
                    <a:pt x="0" y="361"/>
                    <a:pt x="0" y="813"/>
                  </a:cubicBezTo>
                  <a:lnTo>
                    <a:pt x="0" y="10996"/>
                  </a:lnTo>
                  <a:cubicBezTo>
                    <a:pt x="0" y="11448"/>
                    <a:pt x="362" y="11809"/>
                    <a:pt x="813" y="11809"/>
                  </a:cubicBezTo>
                  <a:lnTo>
                    <a:pt x="1463" y="11809"/>
                  </a:lnTo>
                  <a:lnTo>
                    <a:pt x="1463" y="12098"/>
                  </a:lnTo>
                  <a:cubicBezTo>
                    <a:pt x="1463" y="12387"/>
                    <a:pt x="1716" y="12639"/>
                    <a:pt x="2005" y="12639"/>
                  </a:cubicBezTo>
                  <a:lnTo>
                    <a:pt x="3810" y="12639"/>
                  </a:lnTo>
                  <a:cubicBezTo>
                    <a:pt x="4117" y="12639"/>
                    <a:pt x="4352" y="12387"/>
                    <a:pt x="4352" y="12098"/>
                  </a:cubicBezTo>
                  <a:lnTo>
                    <a:pt x="4352" y="11809"/>
                  </a:lnTo>
                  <a:lnTo>
                    <a:pt x="9805" y="11809"/>
                  </a:lnTo>
                  <a:lnTo>
                    <a:pt x="9805" y="12098"/>
                  </a:lnTo>
                  <a:cubicBezTo>
                    <a:pt x="9805" y="12387"/>
                    <a:pt x="10039" y="12639"/>
                    <a:pt x="10346" y="12639"/>
                  </a:cubicBezTo>
                  <a:lnTo>
                    <a:pt x="12152" y="12639"/>
                  </a:lnTo>
                  <a:cubicBezTo>
                    <a:pt x="12441" y="12639"/>
                    <a:pt x="12694" y="12387"/>
                    <a:pt x="12694" y="12098"/>
                  </a:cubicBezTo>
                  <a:lnTo>
                    <a:pt x="12694" y="11809"/>
                  </a:lnTo>
                  <a:lnTo>
                    <a:pt x="13344" y="11809"/>
                  </a:lnTo>
                  <a:cubicBezTo>
                    <a:pt x="13795" y="11809"/>
                    <a:pt x="14156" y="11448"/>
                    <a:pt x="14156" y="10996"/>
                  </a:cubicBezTo>
                  <a:lnTo>
                    <a:pt x="14156" y="10473"/>
                  </a:lnTo>
                  <a:cubicBezTo>
                    <a:pt x="14156" y="10364"/>
                    <a:pt x="14066" y="10274"/>
                    <a:pt x="13958" y="10274"/>
                  </a:cubicBezTo>
                  <a:cubicBezTo>
                    <a:pt x="13831" y="10274"/>
                    <a:pt x="13741" y="10364"/>
                    <a:pt x="13741" y="10473"/>
                  </a:cubicBezTo>
                  <a:lnTo>
                    <a:pt x="13741" y="10996"/>
                  </a:lnTo>
                  <a:cubicBezTo>
                    <a:pt x="13741" y="11213"/>
                    <a:pt x="13560" y="11393"/>
                    <a:pt x="13344" y="11393"/>
                  </a:cubicBezTo>
                  <a:lnTo>
                    <a:pt x="813" y="11393"/>
                  </a:lnTo>
                  <a:cubicBezTo>
                    <a:pt x="596" y="11393"/>
                    <a:pt x="416" y="11213"/>
                    <a:pt x="416" y="10996"/>
                  </a:cubicBezTo>
                  <a:lnTo>
                    <a:pt x="416" y="3052"/>
                  </a:lnTo>
                  <a:lnTo>
                    <a:pt x="1246" y="3052"/>
                  </a:lnTo>
                  <a:lnTo>
                    <a:pt x="1246" y="9462"/>
                  </a:lnTo>
                  <a:cubicBezTo>
                    <a:pt x="1246" y="9642"/>
                    <a:pt x="1318" y="9823"/>
                    <a:pt x="1445" y="9949"/>
                  </a:cubicBezTo>
                  <a:lnTo>
                    <a:pt x="2041" y="10545"/>
                  </a:lnTo>
                  <a:cubicBezTo>
                    <a:pt x="2167" y="10671"/>
                    <a:pt x="2348" y="10743"/>
                    <a:pt x="2528" y="10743"/>
                  </a:cubicBezTo>
                  <a:lnTo>
                    <a:pt x="11574" y="10743"/>
                  </a:lnTo>
                  <a:cubicBezTo>
                    <a:pt x="11755" y="10743"/>
                    <a:pt x="11935" y="10671"/>
                    <a:pt x="12080" y="10545"/>
                  </a:cubicBezTo>
                  <a:lnTo>
                    <a:pt x="12657" y="9949"/>
                  </a:lnTo>
                  <a:cubicBezTo>
                    <a:pt x="12802" y="9805"/>
                    <a:pt x="12874" y="9642"/>
                    <a:pt x="12874" y="9462"/>
                  </a:cubicBezTo>
                  <a:lnTo>
                    <a:pt x="12874" y="3052"/>
                  </a:lnTo>
                  <a:lnTo>
                    <a:pt x="13705" y="3052"/>
                  </a:lnTo>
                  <a:lnTo>
                    <a:pt x="13705" y="9516"/>
                  </a:lnTo>
                  <a:cubicBezTo>
                    <a:pt x="13687" y="9642"/>
                    <a:pt x="13777" y="9732"/>
                    <a:pt x="13885" y="9732"/>
                  </a:cubicBezTo>
                  <a:cubicBezTo>
                    <a:pt x="13994" y="9732"/>
                    <a:pt x="14084" y="9642"/>
                    <a:pt x="14084" y="9516"/>
                  </a:cubicBezTo>
                  <a:lnTo>
                    <a:pt x="14084" y="813"/>
                  </a:lnTo>
                  <a:cubicBezTo>
                    <a:pt x="14084" y="361"/>
                    <a:pt x="13723" y="0"/>
                    <a:pt x="13271" y="0"/>
                  </a:cubicBezTo>
                  <a:lnTo>
                    <a:pt x="2257" y="0"/>
                  </a:lnTo>
                  <a:cubicBezTo>
                    <a:pt x="2149" y="0"/>
                    <a:pt x="2059" y="91"/>
                    <a:pt x="2059" y="199"/>
                  </a:cubicBezTo>
                  <a:cubicBezTo>
                    <a:pt x="2059" y="307"/>
                    <a:pt x="2149" y="398"/>
                    <a:pt x="2257" y="398"/>
                  </a:cubicBezTo>
                  <a:lnTo>
                    <a:pt x="3955" y="398"/>
                  </a:lnTo>
                  <a:lnTo>
                    <a:pt x="3955" y="2636"/>
                  </a:lnTo>
                  <a:lnTo>
                    <a:pt x="416" y="2636"/>
                  </a:lnTo>
                  <a:lnTo>
                    <a:pt x="416" y="813"/>
                  </a:lnTo>
                  <a:cubicBezTo>
                    <a:pt x="416" y="578"/>
                    <a:pt x="596" y="398"/>
                    <a:pt x="813" y="398"/>
                  </a:cubicBezTo>
                  <a:lnTo>
                    <a:pt x="1318" y="398"/>
                  </a:lnTo>
                  <a:cubicBezTo>
                    <a:pt x="1427" y="398"/>
                    <a:pt x="1517" y="307"/>
                    <a:pt x="1517" y="199"/>
                  </a:cubicBezTo>
                  <a:cubicBezTo>
                    <a:pt x="1517" y="91"/>
                    <a:pt x="1427" y="0"/>
                    <a:pt x="1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763665" y="2620832"/>
              <a:ext cx="50900" cy="50933"/>
            </a:xfrm>
            <a:custGeom>
              <a:avLst/>
              <a:gdLst/>
              <a:ahLst/>
              <a:cxnLst/>
              <a:rect l="l" t="t" r="r" b="b"/>
              <a:pathLst>
                <a:path w="1571" h="1572" extrusionOk="0">
                  <a:moveTo>
                    <a:pt x="776" y="434"/>
                  </a:moveTo>
                  <a:cubicBezTo>
                    <a:pt x="993" y="434"/>
                    <a:pt x="1174" y="578"/>
                    <a:pt x="1174" y="813"/>
                  </a:cubicBezTo>
                  <a:cubicBezTo>
                    <a:pt x="1174" y="1012"/>
                    <a:pt x="1011" y="1192"/>
                    <a:pt x="776" y="1192"/>
                  </a:cubicBezTo>
                  <a:cubicBezTo>
                    <a:pt x="560" y="1192"/>
                    <a:pt x="397" y="1030"/>
                    <a:pt x="397" y="813"/>
                  </a:cubicBezTo>
                  <a:cubicBezTo>
                    <a:pt x="397" y="578"/>
                    <a:pt x="560" y="434"/>
                    <a:pt x="776" y="434"/>
                  </a:cubicBezTo>
                  <a:close/>
                  <a:moveTo>
                    <a:pt x="776" y="1"/>
                  </a:moveTo>
                  <a:cubicBezTo>
                    <a:pt x="343" y="1"/>
                    <a:pt x="0" y="362"/>
                    <a:pt x="0" y="795"/>
                  </a:cubicBezTo>
                  <a:cubicBezTo>
                    <a:pt x="0" y="1210"/>
                    <a:pt x="325" y="1571"/>
                    <a:pt x="776" y="1571"/>
                  </a:cubicBezTo>
                  <a:cubicBezTo>
                    <a:pt x="1210" y="1571"/>
                    <a:pt x="1571" y="1210"/>
                    <a:pt x="1571" y="795"/>
                  </a:cubicBezTo>
                  <a:cubicBezTo>
                    <a:pt x="1571" y="362"/>
                    <a:pt x="1210" y="1"/>
                    <a:pt x="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1071951" y="2620832"/>
              <a:ext cx="51516" cy="50933"/>
            </a:xfrm>
            <a:custGeom>
              <a:avLst/>
              <a:gdLst/>
              <a:ahLst/>
              <a:cxnLst/>
              <a:rect l="l" t="t" r="r" b="b"/>
              <a:pathLst>
                <a:path w="1590" h="1572" extrusionOk="0">
                  <a:moveTo>
                    <a:pt x="795" y="398"/>
                  </a:moveTo>
                  <a:cubicBezTo>
                    <a:pt x="993" y="398"/>
                    <a:pt x="1174" y="560"/>
                    <a:pt x="1174" y="795"/>
                  </a:cubicBezTo>
                  <a:cubicBezTo>
                    <a:pt x="1174" y="994"/>
                    <a:pt x="993" y="1174"/>
                    <a:pt x="795" y="1174"/>
                  </a:cubicBezTo>
                  <a:cubicBezTo>
                    <a:pt x="596" y="1174"/>
                    <a:pt x="416" y="1012"/>
                    <a:pt x="416" y="795"/>
                  </a:cubicBezTo>
                  <a:cubicBezTo>
                    <a:pt x="416" y="578"/>
                    <a:pt x="560" y="398"/>
                    <a:pt x="795" y="398"/>
                  </a:cubicBezTo>
                  <a:close/>
                  <a:moveTo>
                    <a:pt x="795" y="1"/>
                  </a:moveTo>
                  <a:cubicBezTo>
                    <a:pt x="362" y="1"/>
                    <a:pt x="0" y="362"/>
                    <a:pt x="0" y="795"/>
                  </a:cubicBezTo>
                  <a:cubicBezTo>
                    <a:pt x="0" y="1210"/>
                    <a:pt x="362" y="1571"/>
                    <a:pt x="795" y="1571"/>
                  </a:cubicBezTo>
                  <a:cubicBezTo>
                    <a:pt x="1228" y="1571"/>
                    <a:pt x="1589" y="1210"/>
                    <a:pt x="1589" y="795"/>
                  </a:cubicBezTo>
                  <a:cubicBezTo>
                    <a:pt x="1589" y="362"/>
                    <a:pt x="1246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7" name="Google Shape;337;p42"/>
          <p:cNvGrpSpPr/>
          <p:nvPr/>
        </p:nvGrpSpPr>
        <p:grpSpPr>
          <a:xfrm>
            <a:off x="2655054" y="2736448"/>
            <a:ext cx="456322" cy="389059"/>
            <a:chOff x="7134963" y="1303998"/>
            <a:chExt cx="456322" cy="389059"/>
          </a:xfrm>
          <a:solidFill>
            <a:srgbClr val="FF66CC"/>
          </a:solidFill>
        </p:grpSpPr>
        <p:sp>
          <p:nvSpPr>
            <p:cNvPr id="338" name="Google Shape;338;p42"/>
            <p:cNvSpPr/>
            <p:nvPr/>
          </p:nvSpPr>
          <p:spPr>
            <a:xfrm>
              <a:off x="7134963" y="1303998"/>
              <a:ext cx="456322" cy="389059"/>
            </a:xfrm>
            <a:custGeom>
              <a:avLst/>
              <a:gdLst/>
              <a:ahLst/>
              <a:cxnLst/>
              <a:rect l="l" t="t" r="r" b="b"/>
              <a:pathLst>
                <a:path w="14084" h="12008" extrusionOk="0">
                  <a:moveTo>
                    <a:pt x="8396" y="415"/>
                  </a:moveTo>
                  <a:cubicBezTo>
                    <a:pt x="8414" y="415"/>
                    <a:pt x="8432" y="452"/>
                    <a:pt x="8432" y="470"/>
                  </a:cubicBezTo>
                  <a:lnTo>
                    <a:pt x="8432" y="1102"/>
                  </a:lnTo>
                  <a:cubicBezTo>
                    <a:pt x="8432" y="1120"/>
                    <a:pt x="8414" y="1138"/>
                    <a:pt x="8396" y="1138"/>
                  </a:cubicBezTo>
                  <a:lnTo>
                    <a:pt x="6121" y="1138"/>
                  </a:lnTo>
                  <a:cubicBezTo>
                    <a:pt x="6085" y="1138"/>
                    <a:pt x="6067" y="1120"/>
                    <a:pt x="6067" y="1102"/>
                  </a:cubicBezTo>
                  <a:lnTo>
                    <a:pt x="6067" y="470"/>
                  </a:lnTo>
                  <a:cubicBezTo>
                    <a:pt x="6067" y="452"/>
                    <a:pt x="6085" y="415"/>
                    <a:pt x="6121" y="415"/>
                  </a:cubicBezTo>
                  <a:close/>
                  <a:moveTo>
                    <a:pt x="8161" y="1571"/>
                  </a:moveTo>
                  <a:lnTo>
                    <a:pt x="8161" y="3828"/>
                  </a:lnTo>
                  <a:lnTo>
                    <a:pt x="6338" y="3936"/>
                  </a:lnTo>
                  <a:lnTo>
                    <a:pt x="6338" y="1571"/>
                  </a:lnTo>
                  <a:close/>
                  <a:moveTo>
                    <a:pt x="13488" y="3900"/>
                  </a:moveTo>
                  <a:cubicBezTo>
                    <a:pt x="13524" y="3900"/>
                    <a:pt x="13542" y="3918"/>
                    <a:pt x="13542" y="3918"/>
                  </a:cubicBezTo>
                  <a:cubicBezTo>
                    <a:pt x="13542" y="3918"/>
                    <a:pt x="13560" y="3936"/>
                    <a:pt x="13560" y="3954"/>
                  </a:cubicBezTo>
                  <a:lnTo>
                    <a:pt x="13560" y="4315"/>
                  </a:lnTo>
                  <a:cubicBezTo>
                    <a:pt x="13560" y="4370"/>
                    <a:pt x="13542" y="4388"/>
                    <a:pt x="13488" y="4388"/>
                  </a:cubicBezTo>
                  <a:lnTo>
                    <a:pt x="3088" y="5056"/>
                  </a:lnTo>
                  <a:cubicBezTo>
                    <a:pt x="3069" y="5056"/>
                    <a:pt x="3051" y="5056"/>
                    <a:pt x="3051" y="5020"/>
                  </a:cubicBezTo>
                  <a:cubicBezTo>
                    <a:pt x="3051" y="5020"/>
                    <a:pt x="3015" y="5002"/>
                    <a:pt x="3015" y="4984"/>
                  </a:cubicBezTo>
                  <a:lnTo>
                    <a:pt x="3015" y="4622"/>
                  </a:lnTo>
                  <a:cubicBezTo>
                    <a:pt x="3015" y="4568"/>
                    <a:pt x="3051" y="4550"/>
                    <a:pt x="3088" y="4550"/>
                  </a:cubicBezTo>
                  <a:lnTo>
                    <a:pt x="13488" y="3900"/>
                  </a:lnTo>
                  <a:close/>
                  <a:moveTo>
                    <a:pt x="3286" y="1571"/>
                  </a:moveTo>
                  <a:lnTo>
                    <a:pt x="3286" y="4153"/>
                  </a:lnTo>
                  <a:lnTo>
                    <a:pt x="3051" y="4171"/>
                  </a:lnTo>
                  <a:cubicBezTo>
                    <a:pt x="2799" y="4189"/>
                    <a:pt x="2600" y="4388"/>
                    <a:pt x="2600" y="4640"/>
                  </a:cubicBezTo>
                  <a:lnTo>
                    <a:pt x="2600" y="5002"/>
                  </a:lnTo>
                  <a:cubicBezTo>
                    <a:pt x="2600" y="5146"/>
                    <a:pt x="2636" y="5272"/>
                    <a:pt x="2744" y="5363"/>
                  </a:cubicBezTo>
                  <a:cubicBezTo>
                    <a:pt x="2817" y="5435"/>
                    <a:pt x="2907" y="5471"/>
                    <a:pt x="2997" y="5471"/>
                  </a:cubicBezTo>
                  <a:lnTo>
                    <a:pt x="2997" y="8956"/>
                  </a:lnTo>
                  <a:lnTo>
                    <a:pt x="1463" y="8956"/>
                  </a:lnTo>
                  <a:lnTo>
                    <a:pt x="1463" y="1571"/>
                  </a:lnTo>
                  <a:close/>
                  <a:moveTo>
                    <a:pt x="13163" y="4839"/>
                  </a:moveTo>
                  <a:lnTo>
                    <a:pt x="13163" y="9660"/>
                  </a:lnTo>
                  <a:lnTo>
                    <a:pt x="12224" y="9660"/>
                  </a:lnTo>
                  <a:lnTo>
                    <a:pt x="12224" y="8667"/>
                  </a:lnTo>
                  <a:cubicBezTo>
                    <a:pt x="12224" y="8306"/>
                    <a:pt x="11935" y="7981"/>
                    <a:pt x="11556" y="7981"/>
                  </a:cubicBezTo>
                  <a:lnTo>
                    <a:pt x="10364" y="7981"/>
                  </a:lnTo>
                  <a:cubicBezTo>
                    <a:pt x="10003" y="7981"/>
                    <a:pt x="9678" y="8270"/>
                    <a:pt x="9678" y="8667"/>
                  </a:cubicBezTo>
                  <a:lnTo>
                    <a:pt x="9678" y="9660"/>
                  </a:lnTo>
                  <a:lnTo>
                    <a:pt x="3413" y="9660"/>
                  </a:lnTo>
                  <a:lnTo>
                    <a:pt x="3413" y="5453"/>
                  </a:lnTo>
                  <a:lnTo>
                    <a:pt x="13163" y="4839"/>
                  </a:lnTo>
                  <a:close/>
                  <a:moveTo>
                    <a:pt x="2979" y="9353"/>
                  </a:moveTo>
                  <a:lnTo>
                    <a:pt x="2979" y="10491"/>
                  </a:lnTo>
                  <a:lnTo>
                    <a:pt x="885" y="10491"/>
                  </a:lnTo>
                  <a:lnTo>
                    <a:pt x="885" y="9479"/>
                  </a:lnTo>
                  <a:cubicBezTo>
                    <a:pt x="885" y="9407"/>
                    <a:pt x="921" y="9353"/>
                    <a:pt x="993" y="9353"/>
                  </a:cubicBezTo>
                  <a:close/>
                  <a:moveTo>
                    <a:pt x="9678" y="10075"/>
                  </a:moveTo>
                  <a:lnTo>
                    <a:pt x="9678" y="10491"/>
                  </a:lnTo>
                  <a:lnTo>
                    <a:pt x="3413" y="10491"/>
                  </a:lnTo>
                  <a:lnTo>
                    <a:pt x="3413" y="10075"/>
                  </a:lnTo>
                  <a:close/>
                  <a:moveTo>
                    <a:pt x="11556" y="8396"/>
                  </a:moveTo>
                  <a:cubicBezTo>
                    <a:pt x="11682" y="8396"/>
                    <a:pt x="11827" y="8504"/>
                    <a:pt x="11827" y="8667"/>
                  </a:cubicBezTo>
                  <a:lnTo>
                    <a:pt x="11827" y="10491"/>
                  </a:lnTo>
                  <a:lnTo>
                    <a:pt x="10129" y="10491"/>
                  </a:lnTo>
                  <a:lnTo>
                    <a:pt x="10129" y="8667"/>
                  </a:lnTo>
                  <a:lnTo>
                    <a:pt x="10111" y="8667"/>
                  </a:lnTo>
                  <a:cubicBezTo>
                    <a:pt x="10111" y="8522"/>
                    <a:pt x="10220" y="8396"/>
                    <a:pt x="10382" y="8396"/>
                  </a:cubicBezTo>
                  <a:close/>
                  <a:moveTo>
                    <a:pt x="13127" y="10075"/>
                  </a:moveTo>
                  <a:lnTo>
                    <a:pt x="13127" y="10491"/>
                  </a:lnTo>
                  <a:lnTo>
                    <a:pt x="12206" y="10491"/>
                  </a:lnTo>
                  <a:lnTo>
                    <a:pt x="12206" y="10075"/>
                  </a:lnTo>
                  <a:close/>
                  <a:moveTo>
                    <a:pt x="1264" y="0"/>
                  </a:moveTo>
                  <a:cubicBezTo>
                    <a:pt x="1011" y="0"/>
                    <a:pt x="813" y="199"/>
                    <a:pt x="813" y="452"/>
                  </a:cubicBezTo>
                  <a:lnTo>
                    <a:pt x="813" y="1083"/>
                  </a:lnTo>
                  <a:cubicBezTo>
                    <a:pt x="813" y="1264"/>
                    <a:pt x="921" y="1408"/>
                    <a:pt x="1083" y="1481"/>
                  </a:cubicBezTo>
                  <a:lnTo>
                    <a:pt x="1083" y="8884"/>
                  </a:lnTo>
                  <a:lnTo>
                    <a:pt x="1029" y="8884"/>
                  </a:lnTo>
                  <a:cubicBezTo>
                    <a:pt x="740" y="8884"/>
                    <a:pt x="488" y="9136"/>
                    <a:pt x="488" y="9425"/>
                  </a:cubicBezTo>
                  <a:lnTo>
                    <a:pt x="488" y="10436"/>
                  </a:lnTo>
                  <a:cubicBezTo>
                    <a:pt x="217" y="10491"/>
                    <a:pt x="0" y="10743"/>
                    <a:pt x="0" y="11032"/>
                  </a:cubicBezTo>
                  <a:lnTo>
                    <a:pt x="0" y="11411"/>
                  </a:lnTo>
                  <a:cubicBezTo>
                    <a:pt x="0" y="11736"/>
                    <a:pt x="271" y="12007"/>
                    <a:pt x="578" y="12007"/>
                  </a:cubicBezTo>
                  <a:lnTo>
                    <a:pt x="11899" y="12007"/>
                  </a:lnTo>
                  <a:cubicBezTo>
                    <a:pt x="12007" y="12007"/>
                    <a:pt x="12097" y="11917"/>
                    <a:pt x="12097" y="11791"/>
                  </a:cubicBezTo>
                  <a:cubicBezTo>
                    <a:pt x="12097" y="11682"/>
                    <a:pt x="12007" y="11592"/>
                    <a:pt x="11899" y="11592"/>
                  </a:cubicBezTo>
                  <a:lnTo>
                    <a:pt x="578" y="11592"/>
                  </a:lnTo>
                  <a:cubicBezTo>
                    <a:pt x="488" y="11592"/>
                    <a:pt x="397" y="11502"/>
                    <a:pt x="397" y="11411"/>
                  </a:cubicBezTo>
                  <a:lnTo>
                    <a:pt x="397" y="11032"/>
                  </a:lnTo>
                  <a:cubicBezTo>
                    <a:pt x="397" y="10942"/>
                    <a:pt x="488" y="10852"/>
                    <a:pt x="578" y="10852"/>
                  </a:cubicBezTo>
                  <a:lnTo>
                    <a:pt x="13488" y="10852"/>
                  </a:lnTo>
                  <a:cubicBezTo>
                    <a:pt x="13578" y="10852"/>
                    <a:pt x="13668" y="10942"/>
                    <a:pt x="13668" y="11032"/>
                  </a:cubicBezTo>
                  <a:lnTo>
                    <a:pt x="13668" y="11411"/>
                  </a:lnTo>
                  <a:cubicBezTo>
                    <a:pt x="13668" y="11502"/>
                    <a:pt x="13578" y="11592"/>
                    <a:pt x="13488" y="11592"/>
                  </a:cubicBezTo>
                  <a:lnTo>
                    <a:pt x="12856" y="11592"/>
                  </a:lnTo>
                  <a:cubicBezTo>
                    <a:pt x="12747" y="11592"/>
                    <a:pt x="12657" y="11682"/>
                    <a:pt x="12657" y="11791"/>
                  </a:cubicBezTo>
                  <a:cubicBezTo>
                    <a:pt x="12657" y="11917"/>
                    <a:pt x="12747" y="12007"/>
                    <a:pt x="12856" y="12007"/>
                  </a:cubicBezTo>
                  <a:lnTo>
                    <a:pt x="13488" y="12007"/>
                  </a:lnTo>
                  <a:cubicBezTo>
                    <a:pt x="13813" y="12007"/>
                    <a:pt x="14083" y="11736"/>
                    <a:pt x="14083" y="11411"/>
                  </a:cubicBezTo>
                  <a:lnTo>
                    <a:pt x="14083" y="11032"/>
                  </a:lnTo>
                  <a:cubicBezTo>
                    <a:pt x="14065" y="10779"/>
                    <a:pt x="13849" y="10527"/>
                    <a:pt x="13560" y="10491"/>
                  </a:cubicBezTo>
                  <a:lnTo>
                    <a:pt x="13560" y="4803"/>
                  </a:lnTo>
                  <a:cubicBezTo>
                    <a:pt x="13795" y="4749"/>
                    <a:pt x="13975" y="4550"/>
                    <a:pt x="13975" y="4334"/>
                  </a:cubicBezTo>
                  <a:lnTo>
                    <a:pt x="13975" y="3972"/>
                  </a:lnTo>
                  <a:cubicBezTo>
                    <a:pt x="13975" y="3828"/>
                    <a:pt x="13921" y="3702"/>
                    <a:pt x="13813" y="3611"/>
                  </a:cubicBezTo>
                  <a:cubicBezTo>
                    <a:pt x="13722" y="3521"/>
                    <a:pt x="13578" y="3467"/>
                    <a:pt x="13452" y="3467"/>
                  </a:cubicBezTo>
                  <a:lnTo>
                    <a:pt x="8576" y="3792"/>
                  </a:lnTo>
                  <a:lnTo>
                    <a:pt x="8576" y="1499"/>
                  </a:lnTo>
                  <a:cubicBezTo>
                    <a:pt x="8739" y="1445"/>
                    <a:pt x="8847" y="1282"/>
                    <a:pt x="8847" y="1102"/>
                  </a:cubicBezTo>
                  <a:lnTo>
                    <a:pt x="8847" y="470"/>
                  </a:lnTo>
                  <a:cubicBezTo>
                    <a:pt x="8847" y="217"/>
                    <a:pt x="8649" y="18"/>
                    <a:pt x="8396" y="18"/>
                  </a:cubicBezTo>
                  <a:lnTo>
                    <a:pt x="6121" y="18"/>
                  </a:lnTo>
                  <a:cubicBezTo>
                    <a:pt x="5868" y="18"/>
                    <a:pt x="5670" y="217"/>
                    <a:pt x="5670" y="470"/>
                  </a:cubicBezTo>
                  <a:lnTo>
                    <a:pt x="5670" y="1102"/>
                  </a:lnTo>
                  <a:cubicBezTo>
                    <a:pt x="5670" y="1282"/>
                    <a:pt x="5778" y="1445"/>
                    <a:pt x="5940" y="1499"/>
                  </a:cubicBezTo>
                  <a:lnTo>
                    <a:pt x="5940" y="3936"/>
                  </a:lnTo>
                  <a:lnTo>
                    <a:pt x="3720" y="4081"/>
                  </a:lnTo>
                  <a:lnTo>
                    <a:pt x="3720" y="1481"/>
                  </a:lnTo>
                  <a:cubicBezTo>
                    <a:pt x="3882" y="1408"/>
                    <a:pt x="3990" y="1264"/>
                    <a:pt x="3990" y="1083"/>
                  </a:cubicBezTo>
                  <a:lnTo>
                    <a:pt x="3990" y="452"/>
                  </a:lnTo>
                  <a:cubicBezTo>
                    <a:pt x="3990" y="199"/>
                    <a:pt x="3792" y="0"/>
                    <a:pt x="3539" y="0"/>
                  </a:cubicBezTo>
                  <a:lnTo>
                    <a:pt x="2474" y="0"/>
                  </a:lnTo>
                  <a:cubicBezTo>
                    <a:pt x="2365" y="0"/>
                    <a:pt x="2275" y="90"/>
                    <a:pt x="2275" y="199"/>
                  </a:cubicBezTo>
                  <a:cubicBezTo>
                    <a:pt x="2275" y="307"/>
                    <a:pt x="2365" y="397"/>
                    <a:pt x="2474" y="397"/>
                  </a:cubicBezTo>
                  <a:lnTo>
                    <a:pt x="3539" y="397"/>
                  </a:lnTo>
                  <a:cubicBezTo>
                    <a:pt x="3557" y="397"/>
                    <a:pt x="3593" y="415"/>
                    <a:pt x="3593" y="452"/>
                  </a:cubicBezTo>
                  <a:lnTo>
                    <a:pt x="3593" y="1083"/>
                  </a:lnTo>
                  <a:cubicBezTo>
                    <a:pt x="3593" y="1102"/>
                    <a:pt x="3557" y="1120"/>
                    <a:pt x="3539" y="1120"/>
                  </a:cubicBezTo>
                  <a:lnTo>
                    <a:pt x="1264" y="1120"/>
                  </a:lnTo>
                  <a:cubicBezTo>
                    <a:pt x="1246" y="1120"/>
                    <a:pt x="1210" y="1102"/>
                    <a:pt x="1210" y="1083"/>
                  </a:cubicBezTo>
                  <a:lnTo>
                    <a:pt x="1210" y="452"/>
                  </a:lnTo>
                  <a:cubicBezTo>
                    <a:pt x="1210" y="415"/>
                    <a:pt x="1246" y="397"/>
                    <a:pt x="1264" y="397"/>
                  </a:cubicBezTo>
                  <a:lnTo>
                    <a:pt x="1535" y="397"/>
                  </a:lnTo>
                  <a:cubicBezTo>
                    <a:pt x="1643" y="397"/>
                    <a:pt x="1733" y="307"/>
                    <a:pt x="1733" y="199"/>
                  </a:cubicBezTo>
                  <a:cubicBezTo>
                    <a:pt x="1733" y="90"/>
                    <a:pt x="1643" y="0"/>
                    <a:pt x="1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7456112" y="1490007"/>
              <a:ext cx="67910" cy="51516"/>
            </a:xfrm>
            <a:custGeom>
              <a:avLst/>
              <a:gdLst/>
              <a:ahLst/>
              <a:cxnLst/>
              <a:rect l="l" t="t" r="r" b="b"/>
              <a:pathLst>
                <a:path w="2096" h="1590" extrusionOk="0">
                  <a:moveTo>
                    <a:pt x="1626" y="416"/>
                  </a:moveTo>
                  <a:cubicBezTo>
                    <a:pt x="1662" y="416"/>
                    <a:pt x="1680" y="434"/>
                    <a:pt x="1680" y="488"/>
                  </a:cubicBezTo>
                  <a:lnTo>
                    <a:pt x="1680" y="1120"/>
                  </a:lnTo>
                  <a:cubicBezTo>
                    <a:pt x="1680" y="1156"/>
                    <a:pt x="1662" y="1174"/>
                    <a:pt x="1626" y="1174"/>
                  </a:cubicBezTo>
                  <a:lnTo>
                    <a:pt x="470" y="1174"/>
                  </a:lnTo>
                  <a:cubicBezTo>
                    <a:pt x="416" y="1174"/>
                    <a:pt x="398" y="1156"/>
                    <a:pt x="398" y="1120"/>
                  </a:cubicBezTo>
                  <a:lnTo>
                    <a:pt x="398" y="488"/>
                  </a:lnTo>
                  <a:cubicBezTo>
                    <a:pt x="398" y="434"/>
                    <a:pt x="416" y="416"/>
                    <a:pt x="470" y="416"/>
                  </a:cubicBezTo>
                  <a:close/>
                  <a:moveTo>
                    <a:pt x="470" y="1"/>
                  </a:moveTo>
                  <a:cubicBezTo>
                    <a:pt x="199" y="1"/>
                    <a:pt x="1" y="236"/>
                    <a:pt x="1" y="488"/>
                  </a:cubicBezTo>
                  <a:lnTo>
                    <a:pt x="1" y="1120"/>
                  </a:lnTo>
                  <a:cubicBezTo>
                    <a:pt x="1" y="1355"/>
                    <a:pt x="199" y="1590"/>
                    <a:pt x="470" y="1590"/>
                  </a:cubicBezTo>
                  <a:lnTo>
                    <a:pt x="1626" y="1590"/>
                  </a:lnTo>
                  <a:cubicBezTo>
                    <a:pt x="1896" y="1590"/>
                    <a:pt x="2095" y="1355"/>
                    <a:pt x="2095" y="1120"/>
                  </a:cubicBezTo>
                  <a:lnTo>
                    <a:pt x="2095" y="488"/>
                  </a:lnTo>
                  <a:cubicBezTo>
                    <a:pt x="2095" y="218"/>
                    <a:pt x="1860" y="1"/>
                    <a:pt x="1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7275935" y="1506984"/>
              <a:ext cx="151535" cy="13478"/>
            </a:xfrm>
            <a:custGeom>
              <a:avLst/>
              <a:gdLst/>
              <a:ahLst/>
              <a:cxnLst/>
              <a:rect l="l" t="t" r="r" b="b"/>
              <a:pathLst>
                <a:path w="4677" h="416" extrusionOk="0">
                  <a:moveTo>
                    <a:pt x="199" y="0"/>
                  </a:moveTo>
                  <a:cubicBezTo>
                    <a:pt x="91" y="0"/>
                    <a:pt x="0" y="91"/>
                    <a:pt x="0" y="199"/>
                  </a:cubicBezTo>
                  <a:cubicBezTo>
                    <a:pt x="0" y="325"/>
                    <a:pt x="91" y="416"/>
                    <a:pt x="199" y="416"/>
                  </a:cubicBezTo>
                  <a:lnTo>
                    <a:pt x="4478" y="416"/>
                  </a:lnTo>
                  <a:cubicBezTo>
                    <a:pt x="4587" y="416"/>
                    <a:pt x="4677" y="325"/>
                    <a:pt x="4677" y="199"/>
                  </a:cubicBezTo>
                  <a:cubicBezTo>
                    <a:pt x="4677" y="91"/>
                    <a:pt x="4587" y="0"/>
                    <a:pt x="44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275935" y="1530960"/>
              <a:ext cx="151535" cy="13511"/>
            </a:xfrm>
            <a:custGeom>
              <a:avLst/>
              <a:gdLst/>
              <a:ahLst/>
              <a:cxnLst/>
              <a:rect l="l" t="t" r="r" b="b"/>
              <a:pathLst>
                <a:path w="4677" h="417" extrusionOk="0">
                  <a:moveTo>
                    <a:pt x="199" y="1"/>
                  </a:moveTo>
                  <a:cubicBezTo>
                    <a:pt x="91" y="1"/>
                    <a:pt x="0" y="91"/>
                    <a:pt x="0" y="217"/>
                  </a:cubicBezTo>
                  <a:cubicBezTo>
                    <a:pt x="0" y="308"/>
                    <a:pt x="91" y="416"/>
                    <a:pt x="199" y="416"/>
                  </a:cubicBezTo>
                  <a:lnTo>
                    <a:pt x="4478" y="416"/>
                  </a:lnTo>
                  <a:cubicBezTo>
                    <a:pt x="4587" y="416"/>
                    <a:pt x="4677" y="326"/>
                    <a:pt x="4677" y="217"/>
                  </a:cubicBezTo>
                  <a:cubicBezTo>
                    <a:pt x="4677" y="91"/>
                    <a:pt x="4587" y="1"/>
                    <a:pt x="4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275935" y="1554353"/>
              <a:ext cx="151535" cy="13511"/>
            </a:xfrm>
            <a:custGeom>
              <a:avLst/>
              <a:gdLst/>
              <a:ahLst/>
              <a:cxnLst/>
              <a:rect l="l" t="t" r="r" b="b"/>
              <a:pathLst>
                <a:path w="4677" h="417" extrusionOk="0">
                  <a:moveTo>
                    <a:pt x="199" y="1"/>
                  </a:moveTo>
                  <a:cubicBezTo>
                    <a:pt x="91" y="1"/>
                    <a:pt x="0" y="91"/>
                    <a:pt x="0" y="218"/>
                  </a:cubicBezTo>
                  <a:cubicBezTo>
                    <a:pt x="0" y="326"/>
                    <a:pt x="91" y="416"/>
                    <a:pt x="199" y="416"/>
                  </a:cubicBezTo>
                  <a:lnTo>
                    <a:pt x="4478" y="416"/>
                  </a:lnTo>
                  <a:cubicBezTo>
                    <a:pt x="4587" y="416"/>
                    <a:pt x="4677" y="326"/>
                    <a:pt x="4677" y="218"/>
                  </a:cubicBezTo>
                  <a:cubicBezTo>
                    <a:pt x="4677" y="91"/>
                    <a:pt x="4587" y="1"/>
                    <a:pt x="4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4487035" y="2764522"/>
            <a:ext cx="457520" cy="332910"/>
            <a:chOff x="7239647" y="1910624"/>
            <a:chExt cx="457520" cy="332910"/>
          </a:xfrm>
          <a:solidFill>
            <a:srgbClr val="FF66CC"/>
          </a:solidFill>
        </p:grpSpPr>
        <p:sp>
          <p:nvSpPr>
            <p:cNvPr id="344" name="Google Shape;344;p42"/>
            <p:cNvSpPr/>
            <p:nvPr/>
          </p:nvSpPr>
          <p:spPr>
            <a:xfrm>
              <a:off x="7239647" y="1910624"/>
              <a:ext cx="457520" cy="332910"/>
            </a:xfrm>
            <a:custGeom>
              <a:avLst/>
              <a:gdLst/>
              <a:ahLst/>
              <a:cxnLst/>
              <a:rect l="l" t="t" r="r" b="b"/>
              <a:pathLst>
                <a:path w="14121" h="10275" extrusionOk="0">
                  <a:moveTo>
                    <a:pt x="3630" y="452"/>
                  </a:moveTo>
                  <a:cubicBezTo>
                    <a:pt x="3757" y="452"/>
                    <a:pt x="3847" y="561"/>
                    <a:pt x="3847" y="687"/>
                  </a:cubicBezTo>
                  <a:lnTo>
                    <a:pt x="3847" y="1048"/>
                  </a:lnTo>
                  <a:lnTo>
                    <a:pt x="1734" y="1048"/>
                  </a:lnTo>
                  <a:lnTo>
                    <a:pt x="1734" y="687"/>
                  </a:lnTo>
                  <a:cubicBezTo>
                    <a:pt x="1734" y="543"/>
                    <a:pt x="1843" y="452"/>
                    <a:pt x="1951" y="452"/>
                  </a:cubicBezTo>
                  <a:close/>
                  <a:moveTo>
                    <a:pt x="9336" y="6320"/>
                  </a:moveTo>
                  <a:lnTo>
                    <a:pt x="9336" y="6338"/>
                  </a:lnTo>
                  <a:cubicBezTo>
                    <a:pt x="9408" y="6338"/>
                    <a:pt x="9444" y="6393"/>
                    <a:pt x="9444" y="6447"/>
                  </a:cubicBezTo>
                  <a:lnTo>
                    <a:pt x="9444" y="7151"/>
                  </a:lnTo>
                  <a:cubicBezTo>
                    <a:pt x="9444" y="7223"/>
                    <a:pt x="9408" y="7277"/>
                    <a:pt x="9336" y="7277"/>
                  </a:cubicBezTo>
                  <a:lnTo>
                    <a:pt x="9083" y="7277"/>
                  </a:lnTo>
                  <a:lnTo>
                    <a:pt x="9083" y="6320"/>
                  </a:lnTo>
                  <a:close/>
                  <a:moveTo>
                    <a:pt x="5797" y="8180"/>
                  </a:moveTo>
                  <a:lnTo>
                    <a:pt x="5797" y="9083"/>
                  </a:lnTo>
                  <a:lnTo>
                    <a:pt x="3305" y="9083"/>
                  </a:lnTo>
                  <a:lnTo>
                    <a:pt x="3305" y="8180"/>
                  </a:lnTo>
                  <a:close/>
                  <a:moveTo>
                    <a:pt x="12857" y="8487"/>
                  </a:moveTo>
                  <a:lnTo>
                    <a:pt x="12857" y="9101"/>
                  </a:lnTo>
                  <a:lnTo>
                    <a:pt x="9083" y="9101"/>
                  </a:lnTo>
                  <a:lnTo>
                    <a:pt x="9083" y="8487"/>
                  </a:lnTo>
                  <a:close/>
                  <a:moveTo>
                    <a:pt x="13723" y="8487"/>
                  </a:moveTo>
                  <a:lnTo>
                    <a:pt x="13723" y="9859"/>
                  </a:lnTo>
                  <a:lnTo>
                    <a:pt x="13272" y="9859"/>
                  </a:lnTo>
                  <a:lnTo>
                    <a:pt x="13272" y="8487"/>
                  </a:lnTo>
                  <a:close/>
                  <a:moveTo>
                    <a:pt x="1933" y="1"/>
                  </a:moveTo>
                  <a:cubicBezTo>
                    <a:pt x="1572" y="1"/>
                    <a:pt x="1283" y="290"/>
                    <a:pt x="1283" y="651"/>
                  </a:cubicBezTo>
                  <a:lnTo>
                    <a:pt x="1283" y="1012"/>
                  </a:lnTo>
                  <a:lnTo>
                    <a:pt x="1030" y="1012"/>
                  </a:lnTo>
                  <a:cubicBezTo>
                    <a:pt x="470" y="1012"/>
                    <a:pt x="1" y="1500"/>
                    <a:pt x="1" y="2059"/>
                  </a:cubicBezTo>
                  <a:lnTo>
                    <a:pt x="1" y="2438"/>
                  </a:lnTo>
                  <a:cubicBezTo>
                    <a:pt x="1" y="2547"/>
                    <a:pt x="91" y="2637"/>
                    <a:pt x="200" y="2637"/>
                  </a:cubicBezTo>
                  <a:cubicBezTo>
                    <a:pt x="308" y="2637"/>
                    <a:pt x="398" y="2547"/>
                    <a:pt x="398" y="2438"/>
                  </a:cubicBezTo>
                  <a:lnTo>
                    <a:pt x="398" y="2077"/>
                  </a:lnTo>
                  <a:cubicBezTo>
                    <a:pt x="398" y="1734"/>
                    <a:pt x="669" y="1463"/>
                    <a:pt x="1012" y="1463"/>
                  </a:cubicBezTo>
                  <a:lnTo>
                    <a:pt x="4822" y="1463"/>
                  </a:lnTo>
                  <a:cubicBezTo>
                    <a:pt x="6916" y="1463"/>
                    <a:pt x="8614" y="3161"/>
                    <a:pt x="8614" y="5255"/>
                  </a:cubicBezTo>
                  <a:lnTo>
                    <a:pt x="8614" y="9083"/>
                  </a:lnTo>
                  <a:cubicBezTo>
                    <a:pt x="8614" y="9083"/>
                    <a:pt x="8614" y="9101"/>
                    <a:pt x="8596" y="9101"/>
                  </a:cubicBezTo>
                  <a:lnTo>
                    <a:pt x="6230" y="9101"/>
                  </a:lnTo>
                  <a:lnTo>
                    <a:pt x="6230" y="8198"/>
                  </a:lnTo>
                  <a:lnTo>
                    <a:pt x="7169" y="8198"/>
                  </a:lnTo>
                  <a:cubicBezTo>
                    <a:pt x="7494" y="8198"/>
                    <a:pt x="7765" y="7927"/>
                    <a:pt x="7765" y="7602"/>
                  </a:cubicBezTo>
                  <a:lnTo>
                    <a:pt x="7765" y="7187"/>
                  </a:lnTo>
                  <a:cubicBezTo>
                    <a:pt x="7765" y="7061"/>
                    <a:pt x="7675" y="6970"/>
                    <a:pt x="7548" y="6970"/>
                  </a:cubicBezTo>
                  <a:cubicBezTo>
                    <a:pt x="7440" y="6970"/>
                    <a:pt x="7350" y="7061"/>
                    <a:pt x="7350" y="7187"/>
                  </a:cubicBezTo>
                  <a:lnTo>
                    <a:pt x="7350" y="7602"/>
                  </a:lnTo>
                  <a:cubicBezTo>
                    <a:pt x="7350" y="7693"/>
                    <a:pt x="7259" y="7783"/>
                    <a:pt x="7169" y="7783"/>
                  </a:cubicBezTo>
                  <a:lnTo>
                    <a:pt x="1933" y="7783"/>
                  </a:lnTo>
                  <a:cubicBezTo>
                    <a:pt x="1843" y="7783"/>
                    <a:pt x="1752" y="7693"/>
                    <a:pt x="1752" y="7602"/>
                  </a:cubicBezTo>
                  <a:lnTo>
                    <a:pt x="1752" y="2980"/>
                  </a:lnTo>
                  <a:cubicBezTo>
                    <a:pt x="1752" y="2890"/>
                    <a:pt x="1843" y="2800"/>
                    <a:pt x="1933" y="2800"/>
                  </a:cubicBezTo>
                  <a:lnTo>
                    <a:pt x="4876" y="2800"/>
                  </a:lnTo>
                  <a:cubicBezTo>
                    <a:pt x="6248" y="2800"/>
                    <a:pt x="7350" y="3901"/>
                    <a:pt x="7350" y="5291"/>
                  </a:cubicBezTo>
                  <a:lnTo>
                    <a:pt x="7350" y="6230"/>
                  </a:lnTo>
                  <a:cubicBezTo>
                    <a:pt x="7350" y="6338"/>
                    <a:pt x="7440" y="6429"/>
                    <a:pt x="7548" y="6429"/>
                  </a:cubicBezTo>
                  <a:cubicBezTo>
                    <a:pt x="7675" y="6429"/>
                    <a:pt x="7765" y="6338"/>
                    <a:pt x="7765" y="6230"/>
                  </a:cubicBezTo>
                  <a:lnTo>
                    <a:pt x="7765" y="5291"/>
                  </a:lnTo>
                  <a:cubicBezTo>
                    <a:pt x="7765" y="3684"/>
                    <a:pt x="6465" y="2384"/>
                    <a:pt x="4876" y="2384"/>
                  </a:cubicBezTo>
                  <a:lnTo>
                    <a:pt x="1933" y="2384"/>
                  </a:lnTo>
                  <a:cubicBezTo>
                    <a:pt x="1626" y="2384"/>
                    <a:pt x="1355" y="2655"/>
                    <a:pt x="1355" y="2980"/>
                  </a:cubicBezTo>
                  <a:lnTo>
                    <a:pt x="1355" y="7602"/>
                  </a:lnTo>
                  <a:cubicBezTo>
                    <a:pt x="1355" y="7927"/>
                    <a:pt x="1626" y="8198"/>
                    <a:pt x="1933" y="8198"/>
                  </a:cubicBezTo>
                  <a:lnTo>
                    <a:pt x="2890" y="8198"/>
                  </a:lnTo>
                  <a:lnTo>
                    <a:pt x="2890" y="9101"/>
                  </a:lnTo>
                  <a:lnTo>
                    <a:pt x="1048" y="9101"/>
                  </a:lnTo>
                  <a:cubicBezTo>
                    <a:pt x="723" y="9101"/>
                    <a:pt x="452" y="8830"/>
                    <a:pt x="452" y="8487"/>
                  </a:cubicBezTo>
                  <a:lnTo>
                    <a:pt x="452" y="3432"/>
                  </a:lnTo>
                  <a:cubicBezTo>
                    <a:pt x="452" y="3323"/>
                    <a:pt x="362" y="3233"/>
                    <a:pt x="236" y="3233"/>
                  </a:cubicBezTo>
                  <a:cubicBezTo>
                    <a:pt x="127" y="3233"/>
                    <a:pt x="37" y="3323"/>
                    <a:pt x="37" y="3432"/>
                  </a:cubicBezTo>
                  <a:lnTo>
                    <a:pt x="37" y="8469"/>
                  </a:lnTo>
                  <a:cubicBezTo>
                    <a:pt x="37" y="9029"/>
                    <a:pt x="507" y="9498"/>
                    <a:pt x="1084" y="9498"/>
                  </a:cubicBezTo>
                  <a:lnTo>
                    <a:pt x="12857" y="9498"/>
                  </a:lnTo>
                  <a:lnTo>
                    <a:pt x="12857" y="9914"/>
                  </a:lnTo>
                  <a:cubicBezTo>
                    <a:pt x="12857" y="10112"/>
                    <a:pt x="13019" y="10275"/>
                    <a:pt x="13218" y="10275"/>
                  </a:cubicBezTo>
                  <a:lnTo>
                    <a:pt x="13741" y="10275"/>
                  </a:lnTo>
                  <a:cubicBezTo>
                    <a:pt x="13940" y="10275"/>
                    <a:pt x="14103" y="10112"/>
                    <a:pt x="14103" y="9914"/>
                  </a:cubicBezTo>
                  <a:lnTo>
                    <a:pt x="14103" y="8379"/>
                  </a:lnTo>
                  <a:cubicBezTo>
                    <a:pt x="14121" y="8198"/>
                    <a:pt x="13994" y="8054"/>
                    <a:pt x="13814" y="8054"/>
                  </a:cubicBezTo>
                  <a:lnTo>
                    <a:pt x="9083" y="8054"/>
                  </a:lnTo>
                  <a:lnTo>
                    <a:pt x="9083" y="7693"/>
                  </a:lnTo>
                  <a:lnTo>
                    <a:pt x="9336" y="7693"/>
                  </a:lnTo>
                  <a:cubicBezTo>
                    <a:pt x="9625" y="7693"/>
                    <a:pt x="9877" y="7440"/>
                    <a:pt x="9877" y="7151"/>
                  </a:cubicBezTo>
                  <a:lnTo>
                    <a:pt x="9877" y="6447"/>
                  </a:lnTo>
                  <a:cubicBezTo>
                    <a:pt x="9877" y="6158"/>
                    <a:pt x="9625" y="5923"/>
                    <a:pt x="9336" y="5923"/>
                  </a:cubicBezTo>
                  <a:lnTo>
                    <a:pt x="9083" y="5923"/>
                  </a:lnTo>
                  <a:lnTo>
                    <a:pt x="9083" y="5237"/>
                  </a:lnTo>
                  <a:cubicBezTo>
                    <a:pt x="9083" y="2908"/>
                    <a:pt x="7187" y="1012"/>
                    <a:pt x="4876" y="1012"/>
                  </a:cubicBezTo>
                  <a:lnTo>
                    <a:pt x="4262" y="1012"/>
                  </a:lnTo>
                  <a:lnTo>
                    <a:pt x="4262" y="651"/>
                  </a:lnTo>
                  <a:cubicBezTo>
                    <a:pt x="4262" y="290"/>
                    <a:pt x="3973" y="1"/>
                    <a:pt x="3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7337366" y="2030568"/>
              <a:ext cx="100634" cy="101218"/>
            </a:xfrm>
            <a:custGeom>
              <a:avLst/>
              <a:gdLst/>
              <a:ahLst/>
              <a:cxnLst/>
              <a:rect l="l" t="t" r="r" b="b"/>
              <a:pathLst>
                <a:path w="3106" h="3124" extrusionOk="0">
                  <a:moveTo>
                    <a:pt x="1553" y="434"/>
                  </a:moveTo>
                  <a:cubicBezTo>
                    <a:pt x="2167" y="434"/>
                    <a:pt x="2691" y="939"/>
                    <a:pt x="2691" y="1553"/>
                  </a:cubicBezTo>
                  <a:cubicBezTo>
                    <a:pt x="2691" y="2185"/>
                    <a:pt x="2167" y="2691"/>
                    <a:pt x="1553" y="2691"/>
                  </a:cubicBezTo>
                  <a:cubicBezTo>
                    <a:pt x="921" y="2691"/>
                    <a:pt x="434" y="2167"/>
                    <a:pt x="434" y="1553"/>
                  </a:cubicBezTo>
                  <a:cubicBezTo>
                    <a:pt x="434" y="921"/>
                    <a:pt x="957" y="434"/>
                    <a:pt x="1553" y="434"/>
                  </a:cubicBezTo>
                  <a:close/>
                  <a:moveTo>
                    <a:pt x="1553" y="0"/>
                  </a:moveTo>
                  <a:cubicBezTo>
                    <a:pt x="704" y="18"/>
                    <a:pt x="0" y="723"/>
                    <a:pt x="0" y="1553"/>
                  </a:cubicBezTo>
                  <a:cubicBezTo>
                    <a:pt x="0" y="2420"/>
                    <a:pt x="704" y="3124"/>
                    <a:pt x="1553" y="3124"/>
                  </a:cubicBezTo>
                  <a:cubicBezTo>
                    <a:pt x="2420" y="3124"/>
                    <a:pt x="3106" y="2420"/>
                    <a:pt x="3106" y="1553"/>
                  </a:cubicBezTo>
                  <a:cubicBezTo>
                    <a:pt x="3106" y="705"/>
                    <a:pt x="2420" y="0"/>
                    <a:pt x="1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7372455" y="2066986"/>
              <a:ext cx="29290" cy="29711"/>
            </a:xfrm>
            <a:custGeom>
              <a:avLst/>
              <a:gdLst/>
              <a:ahLst/>
              <a:cxnLst/>
              <a:rect l="l" t="t" r="r" b="b"/>
              <a:pathLst>
                <a:path w="904" h="917" extrusionOk="0">
                  <a:moveTo>
                    <a:pt x="235" y="0"/>
                  </a:moveTo>
                  <a:cubicBezTo>
                    <a:pt x="186" y="0"/>
                    <a:pt x="136" y="23"/>
                    <a:pt x="91" y="68"/>
                  </a:cubicBezTo>
                  <a:cubicBezTo>
                    <a:pt x="1" y="158"/>
                    <a:pt x="1" y="267"/>
                    <a:pt x="91" y="375"/>
                  </a:cubicBezTo>
                  <a:lnTo>
                    <a:pt x="181" y="465"/>
                  </a:lnTo>
                  <a:lnTo>
                    <a:pt x="91" y="537"/>
                  </a:lnTo>
                  <a:cubicBezTo>
                    <a:pt x="1" y="628"/>
                    <a:pt x="1" y="754"/>
                    <a:pt x="91" y="844"/>
                  </a:cubicBezTo>
                  <a:cubicBezTo>
                    <a:pt x="145" y="881"/>
                    <a:pt x="181" y="917"/>
                    <a:pt x="235" y="917"/>
                  </a:cubicBezTo>
                  <a:cubicBezTo>
                    <a:pt x="271" y="917"/>
                    <a:pt x="344" y="881"/>
                    <a:pt x="362" y="844"/>
                  </a:cubicBezTo>
                  <a:lnTo>
                    <a:pt x="452" y="754"/>
                  </a:lnTo>
                  <a:lnTo>
                    <a:pt x="542" y="844"/>
                  </a:lnTo>
                  <a:cubicBezTo>
                    <a:pt x="596" y="881"/>
                    <a:pt x="633" y="917"/>
                    <a:pt x="687" y="917"/>
                  </a:cubicBezTo>
                  <a:cubicBezTo>
                    <a:pt x="723" y="917"/>
                    <a:pt x="795" y="881"/>
                    <a:pt x="813" y="844"/>
                  </a:cubicBezTo>
                  <a:cubicBezTo>
                    <a:pt x="903" y="754"/>
                    <a:pt x="903" y="646"/>
                    <a:pt x="813" y="537"/>
                  </a:cubicBezTo>
                  <a:lnTo>
                    <a:pt x="723" y="465"/>
                  </a:lnTo>
                  <a:lnTo>
                    <a:pt x="813" y="375"/>
                  </a:lnTo>
                  <a:cubicBezTo>
                    <a:pt x="903" y="285"/>
                    <a:pt x="903" y="158"/>
                    <a:pt x="813" y="68"/>
                  </a:cubicBezTo>
                  <a:cubicBezTo>
                    <a:pt x="768" y="23"/>
                    <a:pt x="718" y="0"/>
                    <a:pt x="669" y="0"/>
                  </a:cubicBezTo>
                  <a:cubicBezTo>
                    <a:pt x="619" y="0"/>
                    <a:pt x="569" y="23"/>
                    <a:pt x="524" y="68"/>
                  </a:cubicBezTo>
                  <a:lnTo>
                    <a:pt x="434" y="158"/>
                  </a:lnTo>
                  <a:lnTo>
                    <a:pt x="380" y="68"/>
                  </a:lnTo>
                  <a:cubicBezTo>
                    <a:pt x="335" y="23"/>
                    <a:pt x="285" y="0"/>
                    <a:pt x="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7" name="Google Shape;347;p42"/>
          <p:cNvGrpSpPr/>
          <p:nvPr/>
        </p:nvGrpSpPr>
        <p:grpSpPr>
          <a:xfrm>
            <a:off x="6319947" y="2732657"/>
            <a:ext cx="456937" cy="396641"/>
            <a:chOff x="802837" y="3171923"/>
            <a:chExt cx="456937" cy="396641"/>
          </a:xfrm>
          <a:solidFill>
            <a:srgbClr val="FF66CC"/>
          </a:solidFill>
        </p:grpSpPr>
        <p:sp>
          <p:nvSpPr>
            <p:cNvPr id="348" name="Google Shape;348;p42"/>
            <p:cNvSpPr/>
            <p:nvPr/>
          </p:nvSpPr>
          <p:spPr>
            <a:xfrm>
              <a:off x="802837" y="3171923"/>
              <a:ext cx="456937" cy="396641"/>
            </a:xfrm>
            <a:custGeom>
              <a:avLst/>
              <a:gdLst/>
              <a:ahLst/>
              <a:cxnLst/>
              <a:rect l="l" t="t" r="r" b="b"/>
              <a:pathLst>
                <a:path w="14103" h="12242" extrusionOk="0">
                  <a:moveTo>
                    <a:pt x="10473" y="2618"/>
                  </a:moveTo>
                  <a:cubicBezTo>
                    <a:pt x="10563" y="2618"/>
                    <a:pt x="10654" y="2708"/>
                    <a:pt x="10654" y="2799"/>
                  </a:cubicBezTo>
                  <a:lnTo>
                    <a:pt x="10654" y="3214"/>
                  </a:lnTo>
                  <a:cubicBezTo>
                    <a:pt x="10654" y="3304"/>
                    <a:pt x="10563" y="3395"/>
                    <a:pt x="10473" y="3395"/>
                  </a:cubicBezTo>
                  <a:lnTo>
                    <a:pt x="9588" y="3395"/>
                  </a:lnTo>
                  <a:lnTo>
                    <a:pt x="9588" y="2618"/>
                  </a:lnTo>
                  <a:close/>
                  <a:moveTo>
                    <a:pt x="940" y="1896"/>
                  </a:moveTo>
                  <a:lnTo>
                    <a:pt x="940" y="4117"/>
                  </a:lnTo>
                  <a:lnTo>
                    <a:pt x="705" y="4117"/>
                  </a:lnTo>
                  <a:cubicBezTo>
                    <a:pt x="542" y="4117"/>
                    <a:pt x="416" y="3972"/>
                    <a:pt x="416" y="3828"/>
                  </a:cubicBezTo>
                  <a:lnTo>
                    <a:pt x="416" y="2203"/>
                  </a:lnTo>
                  <a:cubicBezTo>
                    <a:pt x="416" y="2040"/>
                    <a:pt x="542" y="1896"/>
                    <a:pt x="705" y="1896"/>
                  </a:cubicBezTo>
                  <a:close/>
                  <a:moveTo>
                    <a:pt x="8993" y="1896"/>
                  </a:moveTo>
                  <a:cubicBezTo>
                    <a:pt x="9101" y="1896"/>
                    <a:pt x="9191" y="1986"/>
                    <a:pt x="9191" y="2113"/>
                  </a:cubicBezTo>
                  <a:lnTo>
                    <a:pt x="9191" y="3936"/>
                  </a:lnTo>
                  <a:cubicBezTo>
                    <a:pt x="9191" y="4045"/>
                    <a:pt x="9101" y="4135"/>
                    <a:pt x="8993" y="4135"/>
                  </a:cubicBezTo>
                  <a:lnTo>
                    <a:pt x="8595" y="4135"/>
                  </a:lnTo>
                  <a:lnTo>
                    <a:pt x="8595" y="1896"/>
                  </a:lnTo>
                  <a:close/>
                  <a:moveTo>
                    <a:pt x="6754" y="776"/>
                  </a:moveTo>
                  <a:lnTo>
                    <a:pt x="6754" y="5290"/>
                  </a:lnTo>
                  <a:lnTo>
                    <a:pt x="1951" y="5290"/>
                  </a:lnTo>
                  <a:cubicBezTo>
                    <a:pt x="1626" y="5272"/>
                    <a:pt x="1355" y="5020"/>
                    <a:pt x="1355" y="4676"/>
                  </a:cubicBezTo>
                  <a:lnTo>
                    <a:pt x="1355" y="1390"/>
                  </a:lnTo>
                  <a:cubicBezTo>
                    <a:pt x="1355" y="1047"/>
                    <a:pt x="1626" y="776"/>
                    <a:pt x="1969" y="776"/>
                  </a:cubicBezTo>
                  <a:lnTo>
                    <a:pt x="2186" y="776"/>
                  </a:lnTo>
                  <a:lnTo>
                    <a:pt x="2186" y="2113"/>
                  </a:lnTo>
                  <a:cubicBezTo>
                    <a:pt x="2186" y="2401"/>
                    <a:pt x="2438" y="2636"/>
                    <a:pt x="2727" y="2636"/>
                  </a:cubicBezTo>
                  <a:lnTo>
                    <a:pt x="5652" y="2636"/>
                  </a:lnTo>
                  <a:cubicBezTo>
                    <a:pt x="5941" y="2636"/>
                    <a:pt x="6194" y="2401"/>
                    <a:pt x="6194" y="2113"/>
                  </a:cubicBezTo>
                  <a:lnTo>
                    <a:pt x="6194" y="776"/>
                  </a:lnTo>
                  <a:close/>
                  <a:moveTo>
                    <a:pt x="7783" y="776"/>
                  </a:moveTo>
                  <a:cubicBezTo>
                    <a:pt x="8018" y="776"/>
                    <a:pt x="8198" y="957"/>
                    <a:pt x="8198" y="1174"/>
                  </a:cubicBezTo>
                  <a:lnTo>
                    <a:pt x="8198" y="4875"/>
                  </a:lnTo>
                  <a:cubicBezTo>
                    <a:pt x="8198" y="5110"/>
                    <a:pt x="8018" y="5290"/>
                    <a:pt x="7783" y="5290"/>
                  </a:cubicBezTo>
                  <a:lnTo>
                    <a:pt x="7151" y="5290"/>
                  </a:lnTo>
                  <a:lnTo>
                    <a:pt x="7151" y="776"/>
                  </a:lnTo>
                  <a:close/>
                  <a:moveTo>
                    <a:pt x="5291" y="5670"/>
                  </a:moveTo>
                  <a:lnTo>
                    <a:pt x="5291" y="6356"/>
                  </a:lnTo>
                  <a:cubicBezTo>
                    <a:pt x="5291" y="6410"/>
                    <a:pt x="5237" y="6464"/>
                    <a:pt x="5165" y="6464"/>
                  </a:cubicBezTo>
                  <a:lnTo>
                    <a:pt x="4659" y="6464"/>
                  </a:lnTo>
                  <a:lnTo>
                    <a:pt x="4749" y="5670"/>
                  </a:lnTo>
                  <a:close/>
                  <a:moveTo>
                    <a:pt x="4316" y="5670"/>
                  </a:moveTo>
                  <a:lnTo>
                    <a:pt x="3811" y="9750"/>
                  </a:lnTo>
                  <a:lnTo>
                    <a:pt x="2222" y="9750"/>
                  </a:lnTo>
                  <a:lnTo>
                    <a:pt x="2709" y="5670"/>
                  </a:lnTo>
                  <a:close/>
                  <a:moveTo>
                    <a:pt x="6393" y="10165"/>
                  </a:moveTo>
                  <a:cubicBezTo>
                    <a:pt x="6790" y="10183"/>
                    <a:pt x="7097" y="10472"/>
                    <a:pt x="7097" y="10833"/>
                  </a:cubicBezTo>
                  <a:lnTo>
                    <a:pt x="7097" y="10906"/>
                  </a:lnTo>
                  <a:lnTo>
                    <a:pt x="1355" y="10906"/>
                  </a:lnTo>
                  <a:lnTo>
                    <a:pt x="1355" y="10382"/>
                  </a:lnTo>
                  <a:cubicBezTo>
                    <a:pt x="1355" y="10256"/>
                    <a:pt x="1463" y="10165"/>
                    <a:pt x="1590" y="10165"/>
                  </a:cubicBezTo>
                  <a:close/>
                  <a:moveTo>
                    <a:pt x="2727" y="0"/>
                  </a:moveTo>
                  <a:cubicBezTo>
                    <a:pt x="2511" y="0"/>
                    <a:pt x="2312" y="163"/>
                    <a:pt x="2240" y="361"/>
                  </a:cubicBezTo>
                  <a:lnTo>
                    <a:pt x="1987" y="361"/>
                  </a:lnTo>
                  <a:cubicBezTo>
                    <a:pt x="1427" y="361"/>
                    <a:pt x="958" y="849"/>
                    <a:pt x="958" y="1408"/>
                  </a:cubicBezTo>
                  <a:lnTo>
                    <a:pt x="958" y="1517"/>
                  </a:lnTo>
                  <a:lnTo>
                    <a:pt x="705" y="1517"/>
                  </a:lnTo>
                  <a:cubicBezTo>
                    <a:pt x="326" y="1517"/>
                    <a:pt x="1" y="1842"/>
                    <a:pt x="1" y="2221"/>
                  </a:cubicBezTo>
                  <a:lnTo>
                    <a:pt x="1" y="3864"/>
                  </a:lnTo>
                  <a:cubicBezTo>
                    <a:pt x="1" y="4243"/>
                    <a:pt x="326" y="4568"/>
                    <a:pt x="705" y="4568"/>
                  </a:cubicBezTo>
                  <a:lnTo>
                    <a:pt x="958" y="4568"/>
                  </a:lnTo>
                  <a:lnTo>
                    <a:pt x="958" y="4731"/>
                  </a:lnTo>
                  <a:cubicBezTo>
                    <a:pt x="958" y="5272"/>
                    <a:pt x="1409" y="5724"/>
                    <a:pt x="1951" y="5724"/>
                  </a:cubicBezTo>
                  <a:lnTo>
                    <a:pt x="2312" y="5724"/>
                  </a:lnTo>
                  <a:lnTo>
                    <a:pt x="1806" y="9804"/>
                  </a:lnTo>
                  <a:lnTo>
                    <a:pt x="1608" y="9804"/>
                  </a:lnTo>
                  <a:cubicBezTo>
                    <a:pt x="1247" y="9804"/>
                    <a:pt x="940" y="10093"/>
                    <a:pt x="940" y="10454"/>
                  </a:cubicBezTo>
                  <a:lnTo>
                    <a:pt x="940" y="11592"/>
                  </a:lnTo>
                  <a:cubicBezTo>
                    <a:pt x="940" y="11953"/>
                    <a:pt x="1247" y="12242"/>
                    <a:pt x="1608" y="12242"/>
                  </a:cubicBezTo>
                  <a:lnTo>
                    <a:pt x="5381" y="12242"/>
                  </a:lnTo>
                  <a:cubicBezTo>
                    <a:pt x="5490" y="12242"/>
                    <a:pt x="5580" y="12152"/>
                    <a:pt x="5580" y="12043"/>
                  </a:cubicBezTo>
                  <a:cubicBezTo>
                    <a:pt x="5580" y="11917"/>
                    <a:pt x="5490" y="11827"/>
                    <a:pt x="5381" y="11827"/>
                  </a:cubicBezTo>
                  <a:lnTo>
                    <a:pt x="1608" y="11827"/>
                  </a:lnTo>
                  <a:cubicBezTo>
                    <a:pt x="1463" y="11827"/>
                    <a:pt x="1373" y="11718"/>
                    <a:pt x="1373" y="11610"/>
                  </a:cubicBezTo>
                  <a:lnTo>
                    <a:pt x="1373" y="11429"/>
                  </a:lnTo>
                  <a:lnTo>
                    <a:pt x="7115" y="11429"/>
                  </a:lnTo>
                  <a:lnTo>
                    <a:pt x="7115" y="11718"/>
                  </a:lnTo>
                  <a:cubicBezTo>
                    <a:pt x="7115" y="11790"/>
                    <a:pt x="7061" y="11827"/>
                    <a:pt x="6988" y="11827"/>
                  </a:cubicBezTo>
                  <a:lnTo>
                    <a:pt x="6374" y="11827"/>
                  </a:lnTo>
                  <a:cubicBezTo>
                    <a:pt x="6248" y="11827"/>
                    <a:pt x="6158" y="11917"/>
                    <a:pt x="6158" y="12043"/>
                  </a:cubicBezTo>
                  <a:cubicBezTo>
                    <a:pt x="6158" y="12152"/>
                    <a:pt x="6248" y="12242"/>
                    <a:pt x="6374" y="12242"/>
                  </a:cubicBezTo>
                  <a:lnTo>
                    <a:pt x="6988" y="12242"/>
                  </a:lnTo>
                  <a:cubicBezTo>
                    <a:pt x="7295" y="12242"/>
                    <a:pt x="7548" y="11989"/>
                    <a:pt x="7548" y="11700"/>
                  </a:cubicBezTo>
                  <a:lnTo>
                    <a:pt x="7548" y="10906"/>
                  </a:lnTo>
                  <a:cubicBezTo>
                    <a:pt x="7548" y="10292"/>
                    <a:pt x="7043" y="9822"/>
                    <a:pt x="6465" y="9822"/>
                  </a:cubicBezTo>
                  <a:lnTo>
                    <a:pt x="4244" y="9822"/>
                  </a:lnTo>
                  <a:lnTo>
                    <a:pt x="4605" y="6933"/>
                  </a:lnTo>
                  <a:lnTo>
                    <a:pt x="5165" y="6933"/>
                  </a:lnTo>
                  <a:cubicBezTo>
                    <a:pt x="5472" y="6933"/>
                    <a:pt x="5706" y="6681"/>
                    <a:pt x="5706" y="6392"/>
                  </a:cubicBezTo>
                  <a:lnTo>
                    <a:pt x="5706" y="5742"/>
                  </a:lnTo>
                  <a:lnTo>
                    <a:pt x="7819" y="5742"/>
                  </a:lnTo>
                  <a:cubicBezTo>
                    <a:pt x="8270" y="5742"/>
                    <a:pt x="8631" y="5381"/>
                    <a:pt x="8631" y="4929"/>
                  </a:cubicBezTo>
                  <a:lnTo>
                    <a:pt x="8631" y="4604"/>
                  </a:lnTo>
                  <a:lnTo>
                    <a:pt x="9011" y="4604"/>
                  </a:lnTo>
                  <a:cubicBezTo>
                    <a:pt x="9354" y="4604"/>
                    <a:pt x="9624" y="4333"/>
                    <a:pt x="9624" y="4008"/>
                  </a:cubicBezTo>
                  <a:lnTo>
                    <a:pt x="9624" y="3882"/>
                  </a:lnTo>
                  <a:lnTo>
                    <a:pt x="10491" y="3882"/>
                  </a:lnTo>
                  <a:cubicBezTo>
                    <a:pt x="10816" y="3882"/>
                    <a:pt x="11087" y="3611"/>
                    <a:pt x="11087" y="3304"/>
                  </a:cubicBezTo>
                  <a:lnTo>
                    <a:pt x="13904" y="3304"/>
                  </a:lnTo>
                  <a:cubicBezTo>
                    <a:pt x="14012" y="3304"/>
                    <a:pt x="14102" y="3214"/>
                    <a:pt x="14102" y="3106"/>
                  </a:cubicBezTo>
                  <a:cubicBezTo>
                    <a:pt x="14102" y="2979"/>
                    <a:pt x="13994" y="2799"/>
                    <a:pt x="13886" y="2799"/>
                  </a:cubicBezTo>
                  <a:lnTo>
                    <a:pt x="11051" y="2799"/>
                  </a:lnTo>
                  <a:cubicBezTo>
                    <a:pt x="11051" y="2492"/>
                    <a:pt x="10780" y="2221"/>
                    <a:pt x="10473" y="2221"/>
                  </a:cubicBezTo>
                  <a:lnTo>
                    <a:pt x="9588" y="2221"/>
                  </a:lnTo>
                  <a:lnTo>
                    <a:pt x="9588" y="2113"/>
                  </a:lnTo>
                  <a:cubicBezTo>
                    <a:pt x="9588" y="1770"/>
                    <a:pt x="9318" y="1499"/>
                    <a:pt x="8974" y="1499"/>
                  </a:cubicBezTo>
                  <a:lnTo>
                    <a:pt x="8595" y="1499"/>
                  </a:lnTo>
                  <a:lnTo>
                    <a:pt x="8595" y="1174"/>
                  </a:lnTo>
                  <a:cubicBezTo>
                    <a:pt x="8595" y="722"/>
                    <a:pt x="8234" y="361"/>
                    <a:pt x="7783" y="361"/>
                  </a:cubicBezTo>
                  <a:lnTo>
                    <a:pt x="6140" y="361"/>
                  </a:lnTo>
                  <a:cubicBezTo>
                    <a:pt x="6068" y="163"/>
                    <a:pt x="5869" y="0"/>
                    <a:pt x="5634" y="0"/>
                  </a:cubicBezTo>
                  <a:lnTo>
                    <a:pt x="3865" y="0"/>
                  </a:lnTo>
                  <a:cubicBezTo>
                    <a:pt x="3738" y="0"/>
                    <a:pt x="3648" y="90"/>
                    <a:pt x="3648" y="199"/>
                  </a:cubicBezTo>
                  <a:cubicBezTo>
                    <a:pt x="3648" y="325"/>
                    <a:pt x="3738" y="415"/>
                    <a:pt x="3865" y="415"/>
                  </a:cubicBezTo>
                  <a:lnTo>
                    <a:pt x="5634" y="415"/>
                  </a:lnTo>
                  <a:cubicBezTo>
                    <a:pt x="5706" y="415"/>
                    <a:pt x="5761" y="451"/>
                    <a:pt x="5761" y="524"/>
                  </a:cubicBezTo>
                  <a:lnTo>
                    <a:pt x="5761" y="2076"/>
                  </a:lnTo>
                  <a:cubicBezTo>
                    <a:pt x="5761" y="2149"/>
                    <a:pt x="5706" y="2185"/>
                    <a:pt x="5634" y="2185"/>
                  </a:cubicBezTo>
                  <a:lnTo>
                    <a:pt x="2727" y="2185"/>
                  </a:lnTo>
                  <a:cubicBezTo>
                    <a:pt x="2673" y="2185"/>
                    <a:pt x="2619" y="2149"/>
                    <a:pt x="2619" y="2076"/>
                  </a:cubicBezTo>
                  <a:lnTo>
                    <a:pt x="2619" y="524"/>
                  </a:lnTo>
                  <a:cubicBezTo>
                    <a:pt x="2619" y="451"/>
                    <a:pt x="2673" y="415"/>
                    <a:pt x="2727" y="415"/>
                  </a:cubicBezTo>
                  <a:lnTo>
                    <a:pt x="2890" y="415"/>
                  </a:lnTo>
                  <a:cubicBezTo>
                    <a:pt x="2998" y="415"/>
                    <a:pt x="3088" y="325"/>
                    <a:pt x="3088" y="199"/>
                  </a:cubicBezTo>
                  <a:cubicBezTo>
                    <a:pt x="3088" y="90"/>
                    <a:pt x="2998" y="0"/>
                    <a:pt x="2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895274" y="3267860"/>
              <a:ext cx="79607" cy="12895"/>
            </a:xfrm>
            <a:custGeom>
              <a:avLst/>
              <a:gdLst/>
              <a:ahLst/>
              <a:cxnLst/>
              <a:rect l="l" t="t" r="r" b="b"/>
              <a:pathLst>
                <a:path w="2457" h="398" extrusionOk="0">
                  <a:moveTo>
                    <a:pt x="199" y="0"/>
                  </a:moveTo>
                  <a:cubicBezTo>
                    <a:pt x="91" y="0"/>
                    <a:pt x="1" y="90"/>
                    <a:pt x="1" y="199"/>
                  </a:cubicBezTo>
                  <a:cubicBezTo>
                    <a:pt x="1" y="307"/>
                    <a:pt x="91" y="397"/>
                    <a:pt x="199" y="397"/>
                  </a:cubicBezTo>
                  <a:lnTo>
                    <a:pt x="2258" y="397"/>
                  </a:lnTo>
                  <a:cubicBezTo>
                    <a:pt x="2366" y="397"/>
                    <a:pt x="2456" y="307"/>
                    <a:pt x="2456" y="199"/>
                  </a:cubicBezTo>
                  <a:cubicBezTo>
                    <a:pt x="2456" y="90"/>
                    <a:pt x="2366" y="0"/>
                    <a:pt x="2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895274" y="3317561"/>
              <a:ext cx="79607" cy="12928"/>
            </a:xfrm>
            <a:custGeom>
              <a:avLst/>
              <a:gdLst/>
              <a:ahLst/>
              <a:cxnLst/>
              <a:rect l="l" t="t" r="r" b="b"/>
              <a:pathLst>
                <a:path w="2457" h="399" extrusionOk="0">
                  <a:moveTo>
                    <a:pt x="199" y="1"/>
                  </a:moveTo>
                  <a:cubicBezTo>
                    <a:pt x="91" y="1"/>
                    <a:pt x="1" y="91"/>
                    <a:pt x="1" y="200"/>
                  </a:cubicBezTo>
                  <a:cubicBezTo>
                    <a:pt x="1" y="326"/>
                    <a:pt x="91" y="398"/>
                    <a:pt x="199" y="398"/>
                  </a:cubicBezTo>
                  <a:lnTo>
                    <a:pt x="2258" y="398"/>
                  </a:lnTo>
                  <a:cubicBezTo>
                    <a:pt x="2366" y="398"/>
                    <a:pt x="2456" y="326"/>
                    <a:pt x="2456" y="200"/>
                  </a:cubicBezTo>
                  <a:cubicBezTo>
                    <a:pt x="2456" y="91"/>
                    <a:pt x="2366" y="1"/>
                    <a:pt x="2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895274" y="3293002"/>
              <a:ext cx="79607" cy="12895"/>
            </a:xfrm>
            <a:custGeom>
              <a:avLst/>
              <a:gdLst/>
              <a:ahLst/>
              <a:cxnLst/>
              <a:rect l="l" t="t" r="r" b="b"/>
              <a:pathLst>
                <a:path w="2457" h="398" extrusionOk="0">
                  <a:moveTo>
                    <a:pt x="199" y="1"/>
                  </a:moveTo>
                  <a:cubicBezTo>
                    <a:pt x="91" y="1"/>
                    <a:pt x="1" y="91"/>
                    <a:pt x="1" y="199"/>
                  </a:cubicBezTo>
                  <a:cubicBezTo>
                    <a:pt x="1" y="308"/>
                    <a:pt x="91" y="398"/>
                    <a:pt x="199" y="398"/>
                  </a:cubicBezTo>
                  <a:lnTo>
                    <a:pt x="2258" y="398"/>
                  </a:lnTo>
                  <a:cubicBezTo>
                    <a:pt x="2366" y="398"/>
                    <a:pt x="2456" y="308"/>
                    <a:pt x="2456" y="199"/>
                  </a:cubicBezTo>
                  <a:cubicBezTo>
                    <a:pt x="2456" y="91"/>
                    <a:pt x="2366" y="1"/>
                    <a:pt x="2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Logo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996" y="-435820"/>
            <a:ext cx="2248168" cy="224367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61005" y="4836795"/>
            <a:ext cx="2912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  <a:hlinkClick r:id="rId2" action="ppaction://hlinkfile"/>
              </a:rPr>
              <a:t>M.N.Pansuriya_Construction_Web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4001</Words>
  <Application>WPS Writer</Application>
  <PresentationFormat>On-screen Show (16:9)</PresentationFormat>
  <Paragraphs>251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64" baseType="lpstr">
      <vt:lpstr>Arial</vt:lpstr>
      <vt:lpstr>SimSun</vt:lpstr>
      <vt:lpstr>Wingdings</vt:lpstr>
      <vt:lpstr>Arial</vt:lpstr>
      <vt:lpstr>Garamond</vt:lpstr>
      <vt:lpstr>Paytone One</vt:lpstr>
      <vt:lpstr>Thonburi</vt:lpstr>
      <vt:lpstr>Lato</vt:lpstr>
      <vt:lpstr>Public Sans</vt:lpstr>
      <vt:lpstr>Bebas Neue</vt:lpstr>
      <vt:lpstr>Righteous</vt:lpstr>
      <vt:lpstr>Söhne</vt:lpstr>
      <vt:lpstr>Century Gothic (Body)</vt:lpstr>
      <vt:lpstr>Selawik</vt:lpstr>
      <vt:lpstr>Calibri</vt:lpstr>
      <vt:lpstr>Century Gothic</vt:lpstr>
      <vt:lpstr>Microsoft YaHei</vt:lpstr>
      <vt:lpstr>汉仪旗黑</vt:lpstr>
      <vt:lpstr>Arial Unicode MS</vt:lpstr>
      <vt:lpstr>宋体-简</vt:lpstr>
      <vt:lpstr>Times New Roman Regular</vt:lpstr>
      <vt:lpstr>Arial Black</vt:lpstr>
      <vt:lpstr>American Typewriter Regular</vt:lpstr>
      <vt:lpstr>Times New Roman Italic</vt:lpstr>
      <vt:lpstr>Times New Roman Bold</vt:lpstr>
      <vt:lpstr>Times New Roman Bold Italic</vt:lpstr>
      <vt:lpstr>Georgia Regular</vt:lpstr>
      <vt:lpstr>Arial Bold</vt:lpstr>
      <vt:lpstr>Apple Braille Outline 6 Dot</vt:lpstr>
      <vt:lpstr>Andale Mono</vt:lpstr>
      <vt:lpstr>Apple Chancery</vt:lpstr>
      <vt:lpstr>SignPainter HouseScript</vt:lpstr>
      <vt:lpstr>Arial Narrow Regular</vt:lpstr>
      <vt:lpstr>Arial Rounded MT Bold</vt:lpstr>
      <vt:lpstr>Arial Hebrew Scholar Regular</vt:lpstr>
      <vt:lpstr>Arial Hebrew Regular</vt:lpstr>
      <vt:lpstr>Arial Regular</vt:lpstr>
      <vt:lpstr>Apple Symbols</vt:lpstr>
      <vt:lpstr>Arial Italic</vt:lpstr>
      <vt:lpstr>Arial Bold Italic</vt:lpstr>
      <vt:lpstr>Avenir Next Regular</vt:lpstr>
      <vt:lpstr>Avenir Next Condensed Regular</vt:lpstr>
      <vt:lpstr>Avenir Next Condensed Italic</vt:lpstr>
      <vt:lpstr>Avenir Next Condensed Ultra Light</vt:lpstr>
      <vt:lpstr>Academy Engraved LET</vt:lpstr>
      <vt:lpstr>Al Bayan Plain</vt:lpstr>
      <vt:lpstr>Savon</vt:lpstr>
      <vt:lpstr>Where Design Meets Durability</vt:lpstr>
      <vt:lpstr>CIVIL ENGINEERING INDIAN COMPANY</vt:lpstr>
      <vt:lpstr>01</vt:lpstr>
      <vt:lpstr>ABOUT THE COMPANY</vt:lpstr>
      <vt:lpstr>REVIEW OF PROJECT</vt:lpstr>
      <vt:lpstr>Project Proposal</vt:lpstr>
      <vt:lpstr>PowerPoint 演示文稿</vt:lpstr>
      <vt:lpstr>REVIEW</vt:lpstr>
      <vt:lpstr>PowerPoint 演示文稿</vt:lpstr>
      <vt:lpstr>OUR PHILOSOPHY</vt:lpstr>
      <vt:lpstr>OUR REQUIRED TECHNOLOGY</vt:lpstr>
      <vt:lpstr>Gantt Chart Timeline</vt:lpstr>
      <vt:lpstr>PowerPoint 演示文稿</vt:lpstr>
      <vt:lpstr>PowerPoint 演示文稿</vt:lpstr>
      <vt:lpstr>Home Page </vt:lpstr>
      <vt:lpstr>Are there any questions?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CIVIL ENGINEERING INDIAN COMPANY</dc:title>
  <dc:creator>12267</dc:creator>
  <cp:lastModifiedBy>Prem Parikh</cp:lastModifiedBy>
  <cp:revision>4</cp:revision>
  <dcterms:created xsi:type="dcterms:W3CDTF">2023-04-27T16:56:22Z</dcterms:created>
  <dcterms:modified xsi:type="dcterms:W3CDTF">2023-04-27T16:56:22Z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1033-5.0.0.7908</vt:lpwstr>
  </property>
</Properties>
</file>